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Lst>
  <p:notesMasterIdLst>
    <p:notesMasterId r:id="rId15"/>
  </p:notesMasterIdLst>
  <p:handoutMasterIdLst>
    <p:handoutMasterId r:id="rId16"/>
  </p:handoutMasterIdLst>
  <p:sldIdLst>
    <p:sldId id="283" r:id="rId5"/>
    <p:sldId id="286" r:id="rId6"/>
    <p:sldId id="291" r:id="rId7"/>
    <p:sldId id="260" r:id="rId8"/>
    <p:sldId id="261" r:id="rId9"/>
    <p:sldId id="262" r:id="rId10"/>
    <p:sldId id="266" r:id="rId11"/>
    <p:sldId id="288" r:id="rId12"/>
    <p:sldId id="292" r:id="rId13"/>
    <p:sldId id="28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CECD5EE4-3B15-40BC-A7B4-D6EF99B95B6C}">
          <p14:sldIdLst>
            <p14:sldId id="283"/>
            <p14:sldId id="286"/>
          </p14:sldIdLst>
        </p14:section>
        <p14:section name="Untitled Section" id="{344D3204-570E-4A14-973A-CDA1902A1D60}">
          <p14:sldIdLst>
            <p14:sldId id="291"/>
            <p14:sldId id="260"/>
            <p14:sldId id="261"/>
            <p14:sldId id="262"/>
            <p14:sldId id="266"/>
            <p14:sldId id="288"/>
            <p14:sldId id="292"/>
            <p14:sldId id="280"/>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7E1AC4"/>
    <a:srgbClr val="9522E6"/>
    <a:srgbClr val="801BC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horzBarState="maximized">
    <p:restoredLeft sz="18885" autoAdjust="0"/>
    <p:restoredTop sz="85794" autoAdjust="0"/>
  </p:normalViewPr>
  <p:slideViewPr>
    <p:cSldViewPr snapToGrid="0">
      <p:cViewPr>
        <p:scale>
          <a:sx n="75" d="100"/>
          <a:sy n="75" d="100"/>
        </p:scale>
        <p:origin x="-562" y="-34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19"/>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pPr/>
              <a:t>10/21/2023</a:t>
            </a:fld>
            <a:endParaRPr lang="en-US" dirty="0"/>
          </a:p>
        </p:txBody>
      </p:sp>
      <p:sp>
        <p:nvSpPr>
          <p:cNvPr id="4" name="Footer Placeholder 3">
            <a:extLst>
              <a:ext uri="{FF2B5EF4-FFF2-40B4-BE49-F238E27FC236}">
                <a16:creationId xmlns:a16="http://schemas.microsoft.com/office/drawing/2014/main" xmlns=""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pPr/>
              <a:t>‹#›</a:t>
            </a:fld>
            <a:endParaRPr lang="en-US" dirty="0"/>
          </a:p>
        </p:txBody>
      </p:sp>
    </p:spTree>
    <p:extLst>
      <p:ext uri="{BB962C8B-B14F-4D97-AF65-F5344CB8AC3E}">
        <p14:creationId xmlns:p14="http://schemas.microsoft.com/office/powerpoint/2010/main" xmlns=""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pPr/>
              <a:t>10/21/2023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pPr/>
              <a:t>‹#›</a:t>
            </a:fld>
            <a:endParaRPr lang="en-US" noProof="0" dirty="0"/>
          </a:p>
        </p:txBody>
      </p:sp>
    </p:spTree>
    <p:extLst>
      <p:ext uri="{BB962C8B-B14F-4D97-AF65-F5344CB8AC3E}">
        <p14:creationId xmlns:p14="http://schemas.microsoft.com/office/powerpoint/2010/main" xmlns=""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pPr/>
              <a:t>1</a:t>
            </a:fld>
            <a:endParaRPr lang="en-US" noProof="0" dirty="0"/>
          </a:p>
        </p:txBody>
      </p:sp>
    </p:spTree>
    <p:extLst>
      <p:ext uri="{BB962C8B-B14F-4D97-AF65-F5344CB8AC3E}">
        <p14:creationId xmlns:p14="http://schemas.microsoft.com/office/powerpoint/2010/main" xmlns="" val="2237869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pPr/>
              <a:t>2</a:t>
            </a:fld>
            <a:endParaRPr lang="en-US" noProof="0" dirty="0"/>
          </a:p>
        </p:txBody>
      </p:sp>
    </p:spTree>
    <p:extLst>
      <p:ext uri="{BB962C8B-B14F-4D97-AF65-F5344CB8AC3E}">
        <p14:creationId xmlns:p14="http://schemas.microsoft.com/office/powerpoint/2010/main" xmlns="" val="1299928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pPr/>
              <a:t>4</a:t>
            </a:fld>
            <a:endParaRPr lang="en-US" noProof="0" dirty="0"/>
          </a:p>
        </p:txBody>
      </p:sp>
    </p:spTree>
    <p:extLst>
      <p:ext uri="{BB962C8B-B14F-4D97-AF65-F5344CB8AC3E}">
        <p14:creationId xmlns:p14="http://schemas.microsoft.com/office/powerpoint/2010/main" xmlns="" val="14731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pPr/>
              <a:t>5</a:t>
            </a:fld>
            <a:endParaRPr lang="en-US" noProof="0" dirty="0"/>
          </a:p>
        </p:txBody>
      </p:sp>
    </p:spTree>
    <p:extLst>
      <p:ext uri="{BB962C8B-B14F-4D97-AF65-F5344CB8AC3E}">
        <p14:creationId xmlns:p14="http://schemas.microsoft.com/office/powerpoint/2010/main" xmlns="" val="1384259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pPr/>
              <a:t>6</a:t>
            </a:fld>
            <a:endParaRPr lang="en-US" noProof="0" dirty="0"/>
          </a:p>
        </p:txBody>
      </p:sp>
    </p:spTree>
    <p:extLst>
      <p:ext uri="{BB962C8B-B14F-4D97-AF65-F5344CB8AC3E}">
        <p14:creationId xmlns:p14="http://schemas.microsoft.com/office/powerpoint/2010/main" xmlns="" val="3747189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pPr/>
              <a:t>7</a:t>
            </a:fld>
            <a:endParaRPr lang="en-US" noProof="0" dirty="0"/>
          </a:p>
        </p:txBody>
      </p:sp>
    </p:spTree>
    <p:extLst>
      <p:ext uri="{BB962C8B-B14F-4D97-AF65-F5344CB8AC3E}">
        <p14:creationId xmlns:p14="http://schemas.microsoft.com/office/powerpoint/2010/main" xmlns="" val="4094282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pPr/>
              <a:t>8</a:t>
            </a:fld>
            <a:endParaRPr lang="en-US" noProof="0" dirty="0"/>
          </a:p>
        </p:txBody>
      </p:sp>
    </p:spTree>
    <p:extLst>
      <p:ext uri="{BB962C8B-B14F-4D97-AF65-F5344CB8AC3E}">
        <p14:creationId xmlns:p14="http://schemas.microsoft.com/office/powerpoint/2010/main" xmlns="" val="2642840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pPr/>
              <a:t>9</a:t>
            </a:fld>
            <a:endParaRPr lang="en-US" noProof="0" dirty="0"/>
          </a:p>
        </p:txBody>
      </p:sp>
    </p:spTree>
    <p:extLst>
      <p:ext uri="{BB962C8B-B14F-4D97-AF65-F5344CB8AC3E}">
        <p14:creationId xmlns:p14="http://schemas.microsoft.com/office/powerpoint/2010/main" xmlns="" val="3311684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DDBACE-0F8F-43FD-98F0-DEE13552DADA}" type="slidenum">
              <a:rPr lang="en-US" smtClean="0"/>
              <a:pPr/>
              <a:t>10</a:t>
            </a:fld>
            <a:endParaRPr lang="en-US" dirty="0"/>
          </a:p>
        </p:txBody>
      </p:sp>
    </p:spTree>
    <p:extLst>
      <p:ext uri="{BB962C8B-B14F-4D97-AF65-F5344CB8AC3E}">
        <p14:creationId xmlns:p14="http://schemas.microsoft.com/office/powerpoint/2010/main" xmlns="" val="2067622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10/21/2023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Freeform: Shape 6">
            <a:extLst>
              <a:ext uri="{FF2B5EF4-FFF2-40B4-BE49-F238E27FC236}">
                <a16:creationId xmlns:a16="http://schemas.microsoft.com/office/drawing/2014/main" xmlns="" id="{D21AADB1-2BC5-351A-2E4C-8E8DD5214D08}"/>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Tree>
    <p:extLst>
      <p:ext uri="{BB962C8B-B14F-4D97-AF65-F5344CB8AC3E}">
        <p14:creationId xmlns:p14="http://schemas.microsoft.com/office/powerpoint/2010/main" xmlns="" val="483921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10/21/2023</a:t>
            </a:fld>
            <a:endParaRPr lang="en-US"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B67B645E-C5E5-4727-B977-D372A0AA71D9}" type="slidenum">
              <a:rPr lang="en-US" noProof="0" smtClean="0"/>
              <a:pPr/>
              <a:t>‹#›</a:t>
            </a:fld>
            <a:endParaRPr lang="en-US" noProof="0"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153808501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10/21/2023</a:t>
            </a:fld>
            <a:endParaRPr lang="en-US"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B67B645E-C5E5-4727-B977-D372A0AA71D9}" type="slidenum">
              <a:rPr lang="en-US" noProof="0" smtClean="0"/>
              <a:pPr/>
              <a:t>‹#›</a:t>
            </a:fld>
            <a:endParaRPr lang="en-US" noProof="0"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8721817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Image">
    <p:bg>
      <p:bgPr>
        <a:gradFill>
          <a:gsLst>
            <a:gs pos="0">
              <a:schemeClr val="accent3">
                <a:lumMod val="50000"/>
              </a:schemeClr>
            </a:gs>
            <a:gs pos="76000">
              <a:schemeClr val="accent3">
                <a:lumMod val="75000"/>
              </a:schemeClr>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3">
                  <a:alpha val="71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xmlns=""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Picture Placeholder 8">
            <a:extLst>
              <a:ext uri="{FF2B5EF4-FFF2-40B4-BE49-F238E27FC236}">
                <a16:creationId xmlns:a16="http://schemas.microsoft.com/office/drawing/2014/main" xmlns=""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1">
              <a:lumMod val="75000"/>
              <a:lumOff val="25000"/>
            </a:schemeClr>
          </a:solidFill>
        </p:spPr>
        <p:txBody>
          <a:bodyPr wrap="square" anchor="ctr">
            <a:noAutofit/>
          </a:bodyPr>
          <a:lstStyle>
            <a:lvl1pPr marL="0" indent="0" algn="ctr">
              <a:buNone/>
              <a:defRPr i="1">
                <a:solidFill>
                  <a:schemeClr val="bg1"/>
                </a:solidFill>
              </a:defRPr>
            </a:lvl1pPr>
          </a:lstStyle>
          <a:p>
            <a:r>
              <a:rPr lang="en-US" noProof="0" dirty="0"/>
              <a:t>Insert or Drag &amp; Drop Your Photo</a:t>
            </a:r>
          </a:p>
        </p:txBody>
      </p:sp>
    </p:spTree>
    <p:extLst>
      <p:ext uri="{BB962C8B-B14F-4D97-AF65-F5344CB8AC3E}">
        <p14:creationId xmlns:p14="http://schemas.microsoft.com/office/powerpoint/2010/main" xmlns="" val="72408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xmlns=""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12" name="Content Placeholder 2">
            <a:extLst>
              <a:ext uri="{FF2B5EF4-FFF2-40B4-BE49-F238E27FC236}">
                <a16:creationId xmlns:a16="http://schemas.microsoft.com/office/drawing/2014/main" xmlns=""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xmlns="" id="{9562CB52-4C6A-4211-B67A-762BFD7F8FF3}"/>
              </a:ext>
            </a:extLst>
          </p:cNvPr>
          <p:cNvSpPr>
            <a:spLocks noGrp="1"/>
          </p:cNvSpPr>
          <p:nvPr>
            <p:ph type="ftr" sz="quarter" idx="14"/>
          </p:nvPr>
        </p:nvSpPr>
        <p:spPr/>
        <p:txBody>
          <a:bodyPr/>
          <a:lstStyle/>
          <a:p>
            <a:endParaRPr lang="en-US" noProof="0" dirty="0"/>
          </a:p>
        </p:txBody>
      </p:sp>
      <p:sp>
        <p:nvSpPr>
          <p:cNvPr id="6" name="Slide Number Placeholder 5">
            <a:extLst>
              <a:ext uri="{FF2B5EF4-FFF2-40B4-BE49-F238E27FC236}">
                <a16:creationId xmlns:a16="http://schemas.microsoft.com/office/drawing/2014/main" xmlns=""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xmlns=""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dirty="0"/>
              <a:t>Insert or Drag &amp; Drop </a:t>
            </a:r>
            <a:br>
              <a:rPr lang="en-US" noProof="0" dirty="0"/>
            </a:br>
            <a:r>
              <a:rPr lang="en-US" noProof="0" dirty="0"/>
              <a:t>Your Photo</a:t>
            </a:r>
          </a:p>
        </p:txBody>
      </p:sp>
      <p:sp>
        <p:nvSpPr>
          <p:cNvPr id="20" name="Title 1">
            <a:extLst>
              <a:ext uri="{FF2B5EF4-FFF2-40B4-BE49-F238E27FC236}">
                <a16:creationId xmlns:a16="http://schemas.microsoft.com/office/drawing/2014/main" xmlns=""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xmlns=""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4" name="Picture 23">
            <a:extLst>
              <a:ext uri="{FF2B5EF4-FFF2-40B4-BE49-F238E27FC236}">
                <a16:creationId xmlns:a16="http://schemas.microsoft.com/office/drawing/2014/main" xmlns=""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xmlns="">
                  <a14:imgLayer r:embed="rId3">
                    <a14:imgEffect>
                      <a14:brightnessContrast bright="100000"/>
                    </a14:imgEffect>
                  </a14:imgLayer>
                </a14:imgProps>
              </a:ext>
              <a:ext uri="{28A0092B-C50C-407E-A947-70E740481C1C}">
                <a14:useLocalDpi xmlns:a14="http://schemas.microsoft.com/office/drawing/2010/main" xmlns=""/>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xmlns="" val="1218471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xmlns=""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76" name="Freeform: Shape 275">
            <a:extLst>
              <a:ext uri="{FF2B5EF4-FFF2-40B4-BE49-F238E27FC236}">
                <a16:creationId xmlns:a16="http://schemas.microsoft.com/office/drawing/2014/main" xmlns=""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sp>
        <p:nvSpPr>
          <p:cNvPr id="143" name="Freeform: Shape 142">
            <a:extLst>
              <a:ext uri="{FF2B5EF4-FFF2-40B4-BE49-F238E27FC236}">
                <a16:creationId xmlns:a16="http://schemas.microsoft.com/office/drawing/2014/main" xmlns=""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163" name="Freeform: Shape 162">
            <a:extLst>
              <a:ext uri="{FF2B5EF4-FFF2-40B4-BE49-F238E27FC236}">
                <a16:creationId xmlns:a16="http://schemas.microsoft.com/office/drawing/2014/main" xmlns=""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187" name="Freeform: Shape 186">
            <a:extLst>
              <a:ext uri="{FF2B5EF4-FFF2-40B4-BE49-F238E27FC236}">
                <a16:creationId xmlns:a16="http://schemas.microsoft.com/office/drawing/2014/main" xmlns=""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242" name="Freeform: Shape 241">
            <a:extLst>
              <a:ext uri="{FF2B5EF4-FFF2-40B4-BE49-F238E27FC236}">
                <a16:creationId xmlns:a16="http://schemas.microsoft.com/office/drawing/2014/main" xmlns=""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dirty="0"/>
          </a:p>
        </p:txBody>
      </p:sp>
      <p:sp>
        <p:nvSpPr>
          <p:cNvPr id="274" name="Freeform: Shape 273">
            <a:extLst>
              <a:ext uri="{FF2B5EF4-FFF2-40B4-BE49-F238E27FC236}">
                <a16:creationId xmlns:a16="http://schemas.microsoft.com/office/drawing/2014/main" xmlns=""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dirty="0"/>
          </a:p>
        </p:txBody>
      </p:sp>
      <p:sp>
        <p:nvSpPr>
          <p:cNvPr id="5" name="Text Placeholder 4">
            <a:extLst>
              <a:ext uri="{FF2B5EF4-FFF2-40B4-BE49-F238E27FC236}">
                <a16:creationId xmlns:a16="http://schemas.microsoft.com/office/drawing/2014/main" xmlns=""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xmlns=""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a16="http://schemas.microsoft.com/office/drawing/2014/main" xmlns="" id="{F1427EE8-A6A1-4664-99FB-B4F84FEE6037}"/>
              </a:ext>
            </a:extLst>
          </p:cNvPr>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xmlns="" id="{A9EE837D-7E70-4B33-89AA-1B0A10FAEEFD}"/>
              </a:ext>
            </a:extLst>
          </p:cNvPr>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xmlns=""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a16="http://schemas.microsoft.com/office/drawing/2014/main" xmlns="" id="{FAC72777-DABE-4857-9555-EC68421F02A3}"/>
              </a:ext>
            </a:extLst>
          </p:cNvPr>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xmlns="" id="{F5D4A1CD-8452-4E28-8B2B-1A89277B89BF}"/>
              </a:ext>
            </a:extLst>
          </p:cNvPr>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xmlns=""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a16="http://schemas.microsoft.com/office/drawing/2014/main" xmlns="" id="{86592013-2150-45F9-9877-1E4E3C1AFC32}"/>
              </a:ext>
            </a:extLst>
          </p:cNvPr>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xmlns="" id="{3A7F7E8E-86F4-45B9-8D2D-E2C1A4FF3612}"/>
              </a:ext>
            </a:extLst>
          </p:cNvPr>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xmlns=""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3" name="Text Placeholder 8">
            <a:extLst>
              <a:ext uri="{FF2B5EF4-FFF2-40B4-BE49-F238E27FC236}">
                <a16:creationId xmlns:a16="http://schemas.microsoft.com/office/drawing/2014/main" xmlns="" id="{B788C19C-2FDB-4A6C-969F-32022D374E97}"/>
              </a:ext>
            </a:extLst>
          </p:cNvPr>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xmlns="" id="{CCD08E75-AE8E-4E97-AD27-167DA938152E}"/>
              </a:ext>
            </a:extLst>
          </p:cNvPr>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xmlns=""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5" name="Text Placeholder 8">
            <a:extLst>
              <a:ext uri="{FF2B5EF4-FFF2-40B4-BE49-F238E27FC236}">
                <a16:creationId xmlns:a16="http://schemas.microsoft.com/office/drawing/2014/main" xmlns="" id="{3A12930B-8731-45E4-B3E3-DC1419155EC3}"/>
              </a:ext>
            </a:extLst>
          </p:cNvPr>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xmlns=""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xmlns="" id="{69623CB6-6560-48C0-ADDF-15C11E875859}"/>
              </a:ext>
            </a:extLst>
          </p:cNvPr>
          <p:cNvSpPr>
            <a:spLocks noGrp="1"/>
          </p:cNvSpPr>
          <p:nvPr>
            <p:ph type="ftr" sz="quarter" idx="51"/>
          </p:nvPr>
        </p:nvSpPr>
        <p:spPr/>
        <p:txBody>
          <a:bodyPr/>
          <a:lstStyle/>
          <a:p>
            <a:endParaRPr lang="en-US" noProof="0" dirty="0"/>
          </a:p>
        </p:txBody>
      </p:sp>
      <p:sp>
        <p:nvSpPr>
          <p:cNvPr id="18" name="Slide Number Placeholder 17">
            <a:extLst>
              <a:ext uri="{FF2B5EF4-FFF2-40B4-BE49-F238E27FC236}">
                <a16:creationId xmlns:a16="http://schemas.microsoft.com/office/drawing/2014/main" xmlns="" id="{495C810C-AE5F-4460-9E04-B9E70C479FE6}"/>
              </a:ext>
            </a:extLst>
          </p:cNvPr>
          <p:cNvSpPr>
            <a:spLocks noGrp="1"/>
          </p:cNvSpPr>
          <p:nvPr>
            <p:ph type="sldNum" sz="quarter" idx="52"/>
          </p:nvPr>
        </p:nvSpPr>
        <p:spPr/>
        <p:txBody>
          <a:bodyPr/>
          <a:lstStyle>
            <a:lvl1pPr algn="ctr">
              <a:defRPr/>
            </a:lvl1pPr>
          </a:lstStyle>
          <a:p>
            <a:fld id="{B67B645E-C5E5-4727-B977-D372A0AA71D9}" type="slidenum">
              <a:rPr lang="en-US" noProof="0" smtClean="0"/>
              <a:pPr/>
              <a:t>‹#›</a:t>
            </a:fld>
            <a:endParaRPr lang="en-US" noProof="0" dirty="0"/>
          </a:p>
        </p:txBody>
      </p:sp>
      <p:sp>
        <p:nvSpPr>
          <p:cNvPr id="19" name="Title 18">
            <a:extLst>
              <a:ext uri="{FF2B5EF4-FFF2-40B4-BE49-F238E27FC236}">
                <a16:creationId xmlns:a16="http://schemas.microsoft.com/office/drawing/2014/main" xmlns=""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xmlns="" val="2301316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xmlns=""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21" name="Text Placeholder 10">
            <a:extLst>
              <a:ext uri="{FF2B5EF4-FFF2-40B4-BE49-F238E27FC236}">
                <a16:creationId xmlns:a16="http://schemas.microsoft.com/office/drawing/2014/main" xmlns=""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xmlns=""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30" name="Freeform: Shape 29">
            <a:extLst>
              <a:ext uri="{FF2B5EF4-FFF2-40B4-BE49-F238E27FC236}">
                <a16:creationId xmlns:a16="http://schemas.microsoft.com/office/drawing/2014/main" xmlns=""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37" name="Freeform: Shape 36">
            <a:extLst>
              <a:ext uri="{FF2B5EF4-FFF2-40B4-BE49-F238E27FC236}">
                <a16:creationId xmlns:a16="http://schemas.microsoft.com/office/drawing/2014/main" xmlns=""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34" name="Picture Placeholder 15">
            <a:extLst>
              <a:ext uri="{FF2B5EF4-FFF2-40B4-BE49-F238E27FC236}">
                <a16:creationId xmlns:a16="http://schemas.microsoft.com/office/drawing/2014/main" xmlns=""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6" name="Text Placeholder 8">
            <a:extLst>
              <a:ext uri="{FF2B5EF4-FFF2-40B4-BE49-F238E27FC236}">
                <a16:creationId xmlns:a16="http://schemas.microsoft.com/office/drawing/2014/main" xmlns=""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xmlns=""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xmlns=""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8" name="Text Placeholder 8">
            <a:extLst>
              <a:ext uri="{FF2B5EF4-FFF2-40B4-BE49-F238E27FC236}">
                <a16:creationId xmlns:a16="http://schemas.microsoft.com/office/drawing/2014/main" xmlns="" id="{CC4D12C2-93C1-4E0C-B8E5-7ABB260F3F80}"/>
              </a:ext>
            </a:extLst>
          </p:cNvPr>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xmlns="" id="{11327781-DAAF-4F83-B459-FCB50CCFE896}"/>
              </a:ext>
            </a:extLst>
          </p:cNvPr>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xmlns=""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20" name="Text Placeholder 8">
            <a:extLst>
              <a:ext uri="{FF2B5EF4-FFF2-40B4-BE49-F238E27FC236}">
                <a16:creationId xmlns:a16="http://schemas.microsoft.com/office/drawing/2014/main" xmlns=""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xmlns="" id="{E6F9B1B6-16AC-4198-91CD-956BF735E11A}"/>
              </a:ext>
            </a:extLst>
          </p:cNvPr>
          <p:cNvSpPr>
            <a:spLocks noGrp="1"/>
          </p:cNvSpPr>
          <p:nvPr>
            <p:ph type="ftr" sz="quarter" idx="49"/>
          </p:nvPr>
        </p:nvSpPr>
        <p:spPr/>
        <p:txBody>
          <a:bodyPr/>
          <a:lstStyle/>
          <a:p>
            <a:endParaRPr lang="en-US" noProof="0" dirty="0"/>
          </a:p>
        </p:txBody>
      </p:sp>
      <p:sp>
        <p:nvSpPr>
          <p:cNvPr id="6" name="Slide Number Placeholder 5">
            <a:extLst>
              <a:ext uri="{FF2B5EF4-FFF2-40B4-BE49-F238E27FC236}">
                <a16:creationId xmlns:a16="http://schemas.microsoft.com/office/drawing/2014/main" xmlns="" id="{DFB6E3B4-3AEB-4DB1-B296-6271573D2FDF}"/>
              </a:ext>
            </a:extLst>
          </p:cNvPr>
          <p:cNvSpPr>
            <a:spLocks noGrp="1"/>
          </p:cNvSpPr>
          <p:nvPr>
            <p:ph type="sldNum" sz="quarter" idx="50"/>
          </p:nvPr>
        </p:nvSpPr>
        <p:spPr>
          <a:solidFill>
            <a:schemeClr val="tx1"/>
          </a:solidFill>
        </p:spPr>
        <p:txBody>
          <a:bodyPr/>
          <a:lstStyle>
            <a:lvl1pPr algn="ctr">
              <a:defRPr/>
            </a:lvl1pPr>
          </a:lstStyle>
          <a:p>
            <a:fld id="{B67B645E-C5E5-4727-B977-D372A0AA71D9}" type="slidenum">
              <a:rPr lang="en-US" noProof="0" smtClean="0"/>
              <a:pPr/>
              <a:t>‹#›</a:t>
            </a:fld>
            <a:endParaRPr lang="en-US" noProof="0" dirty="0"/>
          </a:p>
        </p:txBody>
      </p:sp>
      <p:pic>
        <p:nvPicPr>
          <p:cNvPr id="44" name="Picture 43">
            <a:extLst>
              <a:ext uri="{FF2B5EF4-FFF2-40B4-BE49-F238E27FC236}">
                <a16:creationId xmlns:a16="http://schemas.microsoft.com/office/drawing/2014/main" xmlns=""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xmlns="">
                  <a14:imgLayer r:embed="rId3">
                    <a14:imgEffect>
                      <a14:brightnessContrast bright="100000"/>
                    </a14:imgEffect>
                  </a14:imgLayer>
                </a14:imgProps>
              </a:ext>
              <a:ext uri="{28A0092B-C50C-407E-A947-70E740481C1C}">
                <a14:useLocalDpi xmlns:a14="http://schemas.microsoft.com/office/drawing/2010/main" xmlns=""/>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xmlns="" val="3142826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xmlns=""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24" name="Freeform: Shape 23">
            <a:extLst>
              <a:ext uri="{FF2B5EF4-FFF2-40B4-BE49-F238E27FC236}">
                <a16:creationId xmlns:a16="http://schemas.microsoft.com/office/drawing/2014/main" xmlns=""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5" name="Freeform: Shape 24">
            <a:extLst>
              <a:ext uri="{FF2B5EF4-FFF2-40B4-BE49-F238E27FC236}">
                <a16:creationId xmlns:a16="http://schemas.microsoft.com/office/drawing/2014/main" xmlns=""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20" name="Picture Placeholder 15">
            <a:extLst>
              <a:ext uri="{FF2B5EF4-FFF2-40B4-BE49-F238E27FC236}">
                <a16:creationId xmlns:a16="http://schemas.microsoft.com/office/drawing/2014/main" xmlns=""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a16="http://schemas.microsoft.com/office/drawing/2014/main" xmlns=""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xmlns=""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xmlns=""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a16="http://schemas.microsoft.com/office/drawing/2014/main" xmlns=""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xmlns=""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xmlns=""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a16="http://schemas.microsoft.com/office/drawing/2014/main" xmlns=""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xmlns=""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xmlns=""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5C17B0-42A8-446A-BBCA-2ED0DE1F70E1}"/>
              </a:ext>
            </a:extLst>
          </p:cNvPr>
          <p:cNvSpPr>
            <a:spLocks noGrp="1"/>
          </p:cNvSpPr>
          <p:nvPr>
            <p:ph type="ftr" sz="quarter" idx="50"/>
          </p:nvPr>
        </p:nvSpPr>
        <p:spPr/>
        <p:txBody>
          <a:bodyPr/>
          <a:lstStyle/>
          <a:p>
            <a:endParaRPr lang="en-US" noProof="0" dirty="0"/>
          </a:p>
        </p:txBody>
      </p:sp>
      <p:sp>
        <p:nvSpPr>
          <p:cNvPr id="13" name="Slide Number Placeholder 12">
            <a:extLst>
              <a:ext uri="{FF2B5EF4-FFF2-40B4-BE49-F238E27FC236}">
                <a16:creationId xmlns:a16="http://schemas.microsoft.com/office/drawing/2014/main" xmlns="" id="{170FBC51-A53D-41AF-9EF3-17C1C64384C3}"/>
              </a:ext>
            </a:extLst>
          </p:cNvPr>
          <p:cNvSpPr>
            <a:spLocks noGrp="1"/>
          </p:cNvSpPr>
          <p:nvPr>
            <p:ph type="sldNum" sz="quarter" idx="51"/>
          </p:nvPr>
        </p:nvSpPr>
        <p:spPr/>
        <p:txBody>
          <a:bodyPr/>
          <a:lstStyle>
            <a:lvl1pPr algn="ctr">
              <a:defRPr/>
            </a:lvl1pPr>
          </a:lstStyle>
          <a:p>
            <a:fld id="{B67B645E-C5E5-4727-B977-D372A0AA71D9}" type="slidenum">
              <a:rPr lang="en-US" noProof="0" smtClean="0"/>
              <a:pPr/>
              <a:t>‹#›</a:t>
            </a:fld>
            <a:endParaRPr lang="en-US" noProof="0" dirty="0"/>
          </a:p>
        </p:txBody>
      </p:sp>
      <p:sp>
        <p:nvSpPr>
          <p:cNvPr id="26" name="Text Placeholder 4">
            <a:extLst>
              <a:ext uri="{FF2B5EF4-FFF2-40B4-BE49-F238E27FC236}">
                <a16:creationId xmlns:a16="http://schemas.microsoft.com/office/drawing/2014/main" xmlns=""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xmlns="" val="10158446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xmlns=""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xmlns=""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xmlns=""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xmlns=""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C2C8C3B3-A8FF-408F-9A44-0B71B3E7DB51}"/>
              </a:ext>
            </a:extLst>
          </p:cNvPr>
          <p:cNvSpPr>
            <a:spLocks noGrp="1"/>
          </p:cNvSpPr>
          <p:nvPr>
            <p:ph type="ftr" sz="quarter" idx="18"/>
          </p:nvPr>
        </p:nvSpPr>
        <p:spPr/>
        <p:txBody>
          <a:bodyPr/>
          <a:lstStyle/>
          <a:p>
            <a:endParaRPr lang="en-US" noProof="0" dirty="0"/>
          </a:p>
        </p:txBody>
      </p:sp>
      <p:sp>
        <p:nvSpPr>
          <p:cNvPr id="13" name="Text Placeholder 4">
            <a:extLst>
              <a:ext uri="{FF2B5EF4-FFF2-40B4-BE49-F238E27FC236}">
                <a16:creationId xmlns:a16="http://schemas.microsoft.com/office/drawing/2014/main" xmlns=""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xmlns="" id="{9BCDD160-4456-4859-BEAC-1D44AF4DAF99}"/>
              </a:ext>
            </a:extLst>
          </p:cNvPr>
          <p:cNvSpPr>
            <a:spLocks noGrp="1"/>
          </p:cNvSpPr>
          <p:nvPr>
            <p:ph type="sldNum" sz="quarter" idx="21"/>
          </p:nvPr>
        </p:nvSpPr>
        <p:spPr/>
        <p:txBody>
          <a:body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xmlns="" val="10277319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Section Header With Image">
    <p:bg bwMode="grayWhite">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xmlns=""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11" name="Freeform: Shape 10">
            <a:extLst>
              <a:ext uri="{FF2B5EF4-FFF2-40B4-BE49-F238E27FC236}">
                <a16:creationId xmlns:a16="http://schemas.microsoft.com/office/drawing/2014/main" xmlns=""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a:extLst>
              <a:ext uri="{FF2B5EF4-FFF2-40B4-BE49-F238E27FC236}">
                <a16:creationId xmlns:a16="http://schemas.microsoft.com/office/drawing/2014/main" xmlns=""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xmlns=""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xmlns="" id="{DF0F8E2D-E2F0-4CBD-934C-274C624B5D97}"/>
              </a:ext>
            </a:extLst>
          </p:cNvPr>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dirty="0"/>
          </a:p>
        </p:txBody>
      </p:sp>
      <p:sp>
        <p:nvSpPr>
          <p:cNvPr id="9" name="Subtitle 2">
            <a:extLst>
              <a:ext uri="{FF2B5EF4-FFF2-40B4-BE49-F238E27FC236}">
                <a16:creationId xmlns:a16="http://schemas.microsoft.com/office/drawing/2014/main" xmlns="" id="{0A83F5C0-892A-424B-82BC-A426C0E6C4BE}"/>
              </a:ext>
            </a:extLst>
          </p:cNvPr>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xmlns="" id="{BE90F037-AF48-45F6-8491-6A1D99D70C5A}"/>
              </a:ext>
            </a:extLst>
          </p:cNvPr>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xmlns="" id="{F2CF882B-44BA-4D5B-A73E-5E9479CB3B27}"/>
              </a:ext>
            </a:extLst>
          </p:cNvPr>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xmlns="" id="{41BFAAAF-C6B8-4298-8B07-CBA7C6328198}"/>
              </a:ext>
            </a:extLst>
          </p:cNvPr>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noProof="0"/>
              <a:t>Website</a:t>
            </a:r>
          </a:p>
        </p:txBody>
      </p:sp>
      <p:pic>
        <p:nvPicPr>
          <p:cNvPr id="17" name="Picture 16">
            <a:extLst>
              <a:ext uri="{FF2B5EF4-FFF2-40B4-BE49-F238E27FC236}">
                <a16:creationId xmlns:a16="http://schemas.microsoft.com/office/drawing/2014/main" xmlns=""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xmlns="">
                  <a14:imgLayer r:embed="rId3">
                    <a14:imgEffect>
                      <a14:brightnessContrast bright="100000"/>
                    </a14:imgEffect>
                  </a14:imgLayer>
                </a14:imgProps>
              </a:ext>
              <a:ext uri="{28A0092B-C50C-407E-A947-70E740481C1C}">
                <a14:useLocalDpi xmlns:a14="http://schemas.microsoft.com/office/drawing/2010/main" xmlns=""/>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xmlns="" val="1795003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xmlns=""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xmlns=""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xmlns=""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xmlns=""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xmlns=""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xmlns=""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xmlns="" id="{0427A446-62BF-4F99-BF28-8B764B71F115}"/>
              </a:ext>
            </a:extLst>
          </p:cNvPr>
          <p:cNvSpPr>
            <a:spLocks noGrp="1"/>
          </p:cNvSpPr>
          <p:nvPr>
            <p:ph type="ftr" sz="quarter" idx="18"/>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2CAE8445-BA39-4932-B40E-1B18A4CDF6CF}"/>
              </a:ext>
            </a:extLst>
          </p:cNvPr>
          <p:cNvSpPr>
            <a:spLocks noGrp="1"/>
          </p:cNvSpPr>
          <p:nvPr>
            <p:ph type="sldNum" sz="quarter" idx="19"/>
          </p:nvPr>
        </p:nvSpPr>
        <p:spPr/>
        <p:txBody>
          <a:bodyPr/>
          <a:lstStyle>
            <a:lvl1pPr algn="ctr">
              <a:defRPr/>
            </a:lvl1p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xmlns="" val="2430366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10/21/2023</a:t>
            </a:fld>
            <a:endParaRPr lang="en-US"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pPr algn="ctr"/>
            <a:fld id="{B67B645E-C5E5-4727-B977-D372A0AA71D9}" type="slidenum">
              <a:rPr lang="en-US" noProof="0" smtClean="0"/>
              <a:pPr algn="ctr"/>
              <a:t>‹#›</a:t>
            </a:fld>
            <a:endParaRPr lang="en-US" noProof="0"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20000650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xmlns=""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xmlns=""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3" name="Freeform: Shape 22">
              <a:extLst>
                <a:ext uri="{FF2B5EF4-FFF2-40B4-BE49-F238E27FC236}">
                  <a16:creationId xmlns:a16="http://schemas.microsoft.com/office/drawing/2014/main" xmlns=""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grpSp>
      <p:sp>
        <p:nvSpPr>
          <p:cNvPr id="10" name="Content Placeholder 2">
            <a:extLst>
              <a:ext uri="{FF2B5EF4-FFF2-40B4-BE49-F238E27FC236}">
                <a16:creationId xmlns:a16="http://schemas.microsoft.com/office/drawing/2014/main" xmlns=""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xmlns=""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xmlns=""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xmlns=""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xmlns=""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xmlns=""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xmlns=""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CA1EBB99-4F8E-4B62-91DA-789AF746F861}"/>
              </a:ext>
            </a:extLst>
          </p:cNvPr>
          <p:cNvSpPr>
            <a:spLocks noGrp="1"/>
          </p:cNvSpPr>
          <p:nvPr>
            <p:ph type="ftr" sz="quarter" idx="19"/>
          </p:nvPr>
        </p:nvSpPr>
        <p:spPr/>
        <p:txBody>
          <a:bodyPr/>
          <a:lstStyle/>
          <a:p>
            <a:endParaRPr lang="en-US" noProof="0" dirty="0"/>
          </a:p>
        </p:txBody>
      </p:sp>
      <p:sp>
        <p:nvSpPr>
          <p:cNvPr id="16" name="Slide Number Placeholder 15">
            <a:extLst>
              <a:ext uri="{FF2B5EF4-FFF2-40B4-BE49-F238E27FC236}">
                <a16:creationId xmlns:a16="http://schemas.microsoft.com/office/drawing/2014/main" xmlns=""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noProof="0" smtClean="0"/>
              <a:pPr/>
              <a:t>‹#›</a:t>
            </a:fld>
            <a:endParaRPr lang="en-US" noProof="0" dirty="0"/>
          </a:p>
        </p:txBody>
      </p:sp>
      <p:sp>
        <p:nvSpPr>
          <p:cNvPr id="17" name="Text Placeholder 4">
            <a:extLst>
              <a:ext uri="{FF2B5EF4-FFF2-40B4-BE49-F238E27FC236}">
                <a16:creationId xmlns:a16="http://schemas.microsoft.com/office/drawing/2014/main" xmlns=""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xmlns=""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6" name="Arrow: Right 25">
            <a:extLst>
              <a:ext uri="{FF2B5EF4-FFF2-40B4-BE49-F238E27FC236}">
                <a16:creationId xmlns:a16="http://schemas.microsoft.com/office/drawing/2014/main" xmlns=""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xmlns=""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9" name="Arrow: Right 28">
            <a:extLst>
              <a:ext uri="{FF2B5EF4-FFF2-40B4-BE49-F238E27FC236}">
                <a16:creationId xmlns:a16="http://schemas.microsoft.com/office/drawing/2014/main" xmlns=""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xmlns="" val="4704848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xmlns=""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xmlns=""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xmlns=""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xmlns=""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xmlns=""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xmlns=""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xmlns=""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xmlns=""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xmlns=""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xmlns=""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xmlns=""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xmlns=""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xmlns=""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xmlns=""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xmlns=""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xmlns=""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xmlns=""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xmlns=""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xmlns=""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xmlns=""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xmlns=""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xmlns=""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xmlns=""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xmlns=""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xmlns=""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xmlns=""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xmlns=""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xmlns=""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C4630003-5A43-4FEC-9F17-942E20FB1019}"/>
              </a:ext>
            </a:extLst>
          </p:cNvPr>
          <p:cNvSpPr>
            <a:spLocks noGrp="1"/>
          </p:cNvSpPr>
          <p:nvPr>
            <p:ph type="ftr" sz="quarter" idx="61"/>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4F85F567-B041-473A-9947-76AD30DA4B3E}"/>
              </a:ext>
            </a:extLst>
          </p:cNvPr>
          <p:cNvSpPr>
            <a:spLocks noGrp="1"/>
          </p:cNvSpPr>
          <p:nvPr>
            <p:ph type="sldNum" sz="quarter" idx="62"/>
          </p:nvPr>
        </p:nvSpPr>
        <p:spPr/>
        <p:txBody>
          <a:bodyPr/>
          <a:lstStyle>
            <a:lvl1pPr algn="ctr">
              <a:defRPr/>
            </a:lvl1pPr>
          </a:lstStyle>
          <a:p>
            <a:fld id="{B67B645E-C5E5-4727-B977-D372A0AA71D9}" type="slidenum">
              <a:rPr lang="en-US" noProof="0" smtClean="0"/>
              <a:pPr/>
              <a:t>‹#›</a:t>
            </a:fld>
            <a:endParaRPr lang="en-US" noProof="0" dirty="0"/>
          </a:p>
        </p:txBody>
      </p:sp>
      <p:sp>
        <p:nvSpPr>
          <p:cNvPr id="39" name="Text Placeholder 4">
            <a:extLst>
              <a:ext uri="{FF2B5EF4-FFF2-40B4-BE49-F238E27FC236}">
                <a16:creationId xmlns:a16="http://schemas.microsoft.com/office/drawing/2014/main" xmlns=""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xmlns="" val="9090058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xmlns=""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9" name="Freeform: Shape 28">
            <a:extLst>
              <a:ext uri="{FF2B5EF4-FFF2-40B4-BE49-F238E27FC236}">
                <a16:creationId xmlns:a16="http://schemas.microsoft.com/office/drawing/2014/main" xmlns=""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sp>
        <p:nvSpPr>
          <p:cNvPr id="27" name="Picture Placeholder 26">
            <a:extLst>
              <a:ext uri="{FF2B5EF4-FFF2-40B4-BE49-F238E27FC236}">
                <a16:creationId xmlns:a16="http://schemas.microsoft.com/office/drawing/2014/main" xmlns=""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26" name="Picture Placeholder 25">
            <a:extLst>
              <a:ext uri="{FF2B5EF4-FFF2-40B4-BE49-F238E27FC236}">
                <a16:creationId xmlns:a16="http://schemas.microsoft.com/office/drawing/2014/main" xmlns=""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25" name="Picture Placeholder 24">
            <a:extLst>
              <a:ext uri="{FF2B5EF4-FFF2-40B4-BE49-F238E27FC236}">
                <a16:creationId xmlns:a16="http://schemas.microsoft.com/office/drawing/2014/main" xmlns=""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39" name="Text Placeholder 8">
            <a:extLst>
              <a:ext uri="{FF2B5EF4-FFF2-40B4-BE49-F238E27FC236}">
                <a16:creationId xmlns:a16="http://schemas.microsoft.com/office/drawing/2014/main" xmlns=""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xmlns=""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xmlns=""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xmlns=""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xmlns=""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xmlns=""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xmlns=""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xmlns=""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xmlns=""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xmlns=""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C849904D-8239-4368-AB17-342FCD53F7FF}"/>
              </a:ext>
            </a:extLst>
          </p:cNvPr>
          <p:cNvSpPr>
            <a:spLocks noGrp="1"/>
          </p:cNvSpPr>
          <p:nvPr>
            <p:ph type="ftr" sz="quarter" idx="42"/>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54594A8E-DB23-4920-91B5-DDAFE7742FEF}"/>
              </a:ext>
            </a:extLst>
          </p:cNvPr>
          <p:cNvSpPr>
            <a:spLocks noGrp="1"/>
          </p:cNvSpPr>
          <p:nvPr>
            <p:ph type="sldNum" sz="quarter" idx="43"/>
          </p:nvPr>
        </p:nvSpPr>
        <p:spPr/>
        <p:txBody>
          <a:bodyPr/>
          <a:lstStyle>
            <a:lvl1pPr algn="ctr">
              <a:defRPr/>
            </a:lvl1pPr>
          </a:lstStyle>
          <a:p>
            <a:fld id="{B67B645E-C5E5-4727-B977-D372A0AA71D9}" type="slidenum">
              <a:rPr lang="en-US" noProof="0" smtClean="0"/>
              <a:pPr/>
              <a:t>‹#›</a:t>
            </a:fld>
            <a:endParaRPr lang="en-US" noProof="0" dirty="0"/>
          </a:p>
        </p:txBody>
      </p:sp>
      <p:sp>
        <p:nvSpPr>
          <p:cNvPr id="21" name="Text Placeholder 4">
            <a:extLst>
              <a:ext uri="{FF2B5EF4-FFF2-40B4-BE49-F238E27FC236}">
                <a16:creationId xmlns:a16="http://schemas.microsoft.com/office/drawing/2014/main" xmlns=""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30" name="Picture 29">
            <a:extLst>
              <a:ext uri="{FF2B5EF4-FFF2-40B4-BE49-F238E27FC236}">
                <a16:creationId xmlns:a16="http://schemas.microsoft.com/office/drawing/2014/main" xmlns=""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xmlns=""/>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xmlns="" val="32126431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xmlns=""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49" name="Freeform: Shape 48">
              <a:extLst>
                <a:ext uri="{FF2B5EF4-FFF2-40B4-BE49-F238E27FC236}">
                  <a16:creationId xmlns:a16="http://schemas.microsoft.com/office/drawing/2014/main" xmlns=""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grpSp>
      <p:sp>
        <p:nvSpPr>
          <p:cNvPr id="47" name="Picture Placeholder 46">
            <a:extLst>
              <a:ext uri="{FF2B5EF4-FFF2-40B4-BE49-F238E27FC236}">
                <a16:creationId xmlns:a16="http://schemas.microsoft.com/office/drawing/2014/main" xmlns=""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6" name="Picture Placeholder 45">
            <a:extLst>
              <a:ext uri="{FF2B5EF4-FFF2-40B4-BE49-F238E27FC236}">
                <a16:creationId xmlns:a16="http://schemas.microsoft.com/office/drawing/2014/main" xmlns=""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5" name="Picture Placeholder 44">
            <a:extLst>
              <a:ext uri="{FF2B5EF4-FFF2-40B4-BE49-F238E27FC236}">
                <a16:creationId xmlns:a16="http://schemas.microsoft.com/office/drawing/2014/main" xmlns=""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4" name="Picture Placeholder 43">
            <a:extLst>
              <a:ext uri="{FF2B5EF4-FFF2-40B4-BE49-F238E27FC236}">
                <a16:creationId xmlns:a16="http://schemas.microsoft.com/office/drawing/2014/main" xmlns=""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3" name="Picture Placeholder 42">
            <a:extLst>
              <a:ext uri="{FF2B5EF4-FFF2-40B4-BE49-F238E27FC236}">
                <a16:creationId xmlns:a16="http://schemas.microsoft.com/office/drawing/2014/main" xmlns=""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42" name="Picture Placeholder 41">
            <a:extLst>
              <a:ext uri="{FF2B5EF4-FFF2-40B4-BE49-F238E27FC236}">
                <a16:creationId xmlns:a16="http://schemas.microsoft.com/office/drawing/2014/main" xmlns=""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18" name="Text Placeholder 8">
            <a:extLst>
              <a:ext uri="{FF2B5EF4-FFF2-40B4-BE49-F238E27FC236}">
                <a16:creationId xmlns:a16="http://schemas.microsoft.com/office/drawing/2014/main" xmlns=""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xmlns=""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xmlns=""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xmlns=""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xmlns=""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xmlns=""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xmlns=""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xmlns=""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xmlns=""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xmlns=""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xmlns=""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xmlns=""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xmlns=""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FB3D0B9A-C8E8-493F-8E91-FA4BB27406D2}"/>
              </a:ext>
            </a:extLst>
          </p:cNvPr>
          <p:cNvSpPr>
            <a:spLocks noGrp="1"/>
          </p:cNvSpPr>
          <p:nvPr>
            <p:ph type="ftr" sz="quarter" idx="62"/>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7E4924C6-2B3E-410B-8E79-A18832FB73D3}"/>
              </a:ext>
            </a:extLst>
          </p:cNvPr>
          <p:cNvSpPr>
            <a:spLocks noGrp="1"/>
          </p:cNvSpPr>
          <p:nvPr>
            <p:ph type="sldNum" sz="quarter" idx="63"/>
          </p:nvPr>
        </p:nvSpPr>
        <p:spPr/>
        <p:txBody>
          <a:bodyPr/>
          <a:lstStyle>
            <a:lvl1pPr algn="ctr">
              <a:defRPr/>
            </a:lvl1pPr>
          </a:lstStyle>
          <a:p>
            <a:fld id="{B67B645E-C5E5-4727-B977-D372A0AA71D9}" type="slidenum">
              <a:rPr lang="en-US" noProof="0" smtClean="0"/>
              <a:pPr/>
              <a:t>‹#›</a:t>
            </a:fld>
            <a:endParaRPr lang="en-US" noProof="0" dirty="0"/>
          </a:p>
        </p:txBody>
      </p:sp>
      <p:sp>
        <p:nvSpPr>
          <p:cNvPr id="27" name="Text Placeholder 4">
            <a:extLst>
              <a:ext uri="{FF2B5EF4-FFF2-40B4-BE49-F238E27FC236}">
                <a16:creationId xmlns:a16="http://schemas.microsoft.com/office/drawing/2014/main" xmlns=""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50" name="Picture 49">
            <a:extLst>
              <a:ext uri="{FF2B5EF4-FFF2-40B4-BE49-F238E27FC236}">
                <a16:creationId xmlns:a16="http://schemas.microsoft.com/office/drawing/2014/main" xmlns=""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xmlns=""/>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xmlns="" val="3212893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gradFill>
          <a:gsLst>
            <a:gs pos="0">
              <a:schemeClr val="accent3">
                <a:lumMod val="50000"/>
              </a:schemeClr>
            </a:gs>
            <a:gs pos="76000">
              <a:schemeClr val="accent3">
                <a:lumMod val="75000"/>
              </a:schemeClr>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xmlns=""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 name="Title 1">
            <a:extLst>
              <a:ext uri="{FF2B5EF4-FFF2-40B4-BE49-F238E27FC236}">
                <a16:creationId xmlns:a16="http://schemas.microsoft.com/office/drawing/2014/main" xmlns=""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xmlns="" val="3337832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xmlns=""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332C6E1E-0AF9-4CBB-8AF8-AE4DF400FCA8}"/>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xmlns="" id="{B21A256C-91C2-4AC0-B272-C68D44C3EE38}"/>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xmlns="" val="17345016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xmlns=""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xmlns=""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xmlns="" id="{80B74888-33BB-4321-ABBD-249FF7900128}"/>
              </a:ext>
            </a:extLst>
          </p:cNvPr>
          <p:cNvSpPr>
            <a:spLocks noGrp="1"/>
          </p:cNvSpPr>
          <p:nvPr>
            <p:ph type="ftr" sz="quarter" idx="13"/>
          </p:nvPr>
        </p:nvSpPr>
        <p:spPr/>
        <p:txBody>
          <a:bodyPr/>
          <a:lstStyle/>
          <a:p>
            <a:endParaRPr lang="en-US" noProof="0" dirty="0"/>
          </a:p>
        </p:txBody>
      </p:sp>
      <p:sp>
        <p:nvSpPr>
          <p:cNvPr id="9" name="Slide Number Placeholder 8">
            <a:extLst>
              <a:ext uri="{FF2B5EF4-FFF2-40B4-BE49-F238E27FC236}">
                <a16:creationId xmlns:a16="http://schemas.microsoft.com/office/drawing/2014/main" xmlns="" id="{F53E52F9-0BF1-4A0A-B070-5CF233041DC4}"/>
              </a:ext>
            </a:extLst>
          </p:cNvPr>
          <p:cNvSpPr>
            <a:spLocks noGrp="1"/>
          </p:cNvSpPr>
          <p:nvPr>
            <p:ph type="sldNum" sz="quarter" idx="14"/>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xmlns="" val="8915521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xmlns=""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xmlns=""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xmlns=""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xmlns=""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21E492D2-A4F7-402D-8D63-336C43272949}"/>
              </a:ext>
            </a:extLst>
          </p:cNvPr>
          <p:cNvSpPr>
            <a:spLocks noGrp="1"/>
          </p:cNvSpPr>
          <p:nvPr>
            <p:ph type="ftr" sz="quarter" idx="14"/>
          </p:nvPr>
        </p:nvSpPr>
        <p:spPr/>
        <p:txBody>
          <a:bodyPr/>
          <a:lstStyle/>
          <a:p>
            <a:endParaRPr lang="en-US" noProof="0" dirty="0"/>
          </a:p>
        </p:txBody>
      </p:sp>
      <p:sp>
        <p:nvSpPr>
          <p:cNvPr id="10" name="Slide Number Placeholder 9">
            <a:extLst>
              <a:ext uri="{FF2B5EF4-FFF2-40B4-BE49-F238E27FC236}">
                <a16:creationId xmlns:a16="http://schemas.microsoft.com/office/drawing/2014/main" xmlns="" id="{59C6AEB5-34C4-41E3-AF24-81740A75559C}"/>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xmlns="" val="21390986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xmlns="" id="{99C962B4-1A24-4802-B0E3-A18DD3801538}"/>
              </a:ext>
            </a:extLst>
          </p:cNvPr>
          <p:cNvSpPr>
            <a:spLocks noGrp="1"/>
          </p:cNvSpPr>
          <p:nvPr>
            <p:ph type="ftr" sz="quarter" idx="10"/>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5050B94B-1D31-4C5A-8138-5F7EC4E5AA6B}"/>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xmlns="" val="15058552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xmlns="" id="{5D7B0D1A-A27D-4434-9AAE-AAE33E2C5C73}"/>
              </a:ext>
            </a:extLst>
          </p:cNvPr>
          <p:cNvSpPr>
            <a:spLocks noGrp="1"/>
          </p:cNvSpPr>
          <p:nvPr>
            <p:ph type="ftr" sz="quarter" idx="10"/>
          </p:nvPr>
        </p:nvSpPr>
        <p:spPr/>
        <p:txBody>
          <a:bodyPr/>
          <a:lstStyle/>
          <a:p>
            <a:endParaRPr lang="en-US" noProof="0" dirty="0"/>
          </a:p>
        </p:txBody>
      </p:sp>
      <p:sp>
        <p:nvSpPr>
          <p:cNvPr id="6" name="Slide Number Placeholder 5">
            <a:extLst>
              <a:ext uri="{FF2B5EF4-FFF2-40B4-BE49-F238E27FC236}">
                <a16:creationId xmlns:a16="http://schemas.microsoft.com/office/drawing/2014/main" xmlns=""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xmlns=""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pPr/>
              <a:t>10/21/2023</a:t>
            </a:fld>
            <a:endParaRPr lang="en-US"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B67B645E-C5E5-4727-B977-D372A0AA71D9}" type="slidenum">
              <a:rPr lang="en-US" noProof="0" smtClean="0"/>
              <a:pPr/>
              <a:t>‹#›</a:t>
            </a:fld>
            <a:endParaRPr lang="en-US" noProof="0"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4005794758"/>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xmlns=""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dirty="0"/>
          </a:p>
        </p:txBody>
      </p:sp>
      <p:sp>
        <p:nvSpPr>
          <p:cNvPr id="13" name="Freeform: Shape 12">
            <a:extLst>
              <a:ext uri="{FF2B5EF4-FFF2-40B4-BE49-F238E27FC236}">
                <a16:creationId xmlns:a16="http://schemas.microsoft.com/office/drawing/2014/main" xmlns=""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dirty="0"/>
          </a:p>
        </p:txBody>
      </p:sp>
      <p:sp>
        <p:nvSpPr>
          <p:cNvPr id="3" name="Content Placeholder 2">
            <a:extLst>
              <a:ext uri="{FF2B5EF4-FFF2-40B4-BE49-F238E27FC236}">
                <a16:creationId xmlns:a16="http://schemas.microsoft.com/office/drawing/2014/main" xmlns=""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xmlns=""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xmlns=""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xmlns="" id="{AF12DF4A-E965-4E74-8613-208AEAED1F8A}"/>
              </a:ext>
            </a:extLst>
          </p:cNvPr>
          <p:cNvSpPr>
            <a:spLocks noGrp="1"/>
          </p:cNvSpPr>
          <p:nvPr>
            <p:ph type="ftr" sz="quarter" idx="10"/>
          </p:nvPr>
        </p:nvSpPr>
        <p:spPr/>
        <p:txBody>
          <a:bodyPr/>
          <a:lstStyle/>
          <a:p>
            <a:endParaRPr lang="en-US" noProof="0" dirty="0"/>
          </a:p>
        </p:txBody>
      </p:sp>
      <p:sp>
        <p:nvSpPr>
          <p:cNvPr id="5" name="Slide Number Placeholder 4">
            <a:extLst>
              <a:ext uri="{FF2B5EF4-FFF2-40B4-BE49-F238E27FC236}">
                <a16:creationId xmlns:a16="http://schemas.microsoft.com/office/drawing/2014/main" xmlns="" id="{41E03D32-E1DA-40B5-B3BC-A1FA9604F55C}"/>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xmlns="" val="17951968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dirty="0"/>
          </a:p>
        </p:txBody>
      </p:sp>
      <p:sp>
        <p:nvSpPr>
          <p:cNvPr id="13" name="Freeform: Shape 12">
            <a:extLst>
              <a:ext uri="{FF2B5EF4-FFF2-40B4-BE49-F238E27FC236}">
                <a16:creationId xmlns:a16="http://schemas.microsoft.com/office/drawing/2014/main" xmlns=""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dirty="0"/>
          </a:p>
        </p:txBody>
      </p:sp>
      <p:sp>
        <p:nvSpPr>
          <p:cNvPr id="3" name="Picture Placeholder 2" descr="Image Placeholder">
            <a:extLst>
              <a:ext uri="{FF2B5EF4-FFF2-40B4-BE49-F238E27FC236}">
                <a16:creationId xmlns:a16="http://schemas.microsoft.com/office/drawing/2014/main" xmlns=""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Insert or Drag &amp; Drop your Photo</a:t>
            </a:r>
          </a:p>
        </p:txBody>
      </p:sp>
      <p:sp>
        <p:nvSpPr>
          <p:cNvPr id="2" name="Title 1">
            <a:extLst>
              <a:ext uri="{FF2B5EF4-FFF2-40B4-BE49-F238E27FC236}">
                <a16:creationId xmlns:a16="http://schemas.microsoft.com/office/drawing/2014/main" xmlns=""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xmlns=""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xmlns="" id="{BEF37FB2-C8E4-48B7-AD0B-D7D416D5BA06}"/>
              </a:ext>
            </a:extLst>
          </p:cNvPr>
          <p:cNvSpPr>
            <a:spLocks noGrp="1"/>
          </p:cNvSpPr>
          <p:nvPr>
            <p:ph type="ftr" sz="quarter" idx="14"/>
          </p:nvPr>
        </p:nvSpPr>
        <p:spPr/>
        <p:txBody>
          <a:bodyPr/>
          <a:lstStyle/>
          <a:p>
            <a:endParaRPr lang="en-US" noProof="0" dirty="0"/>
          </a:p>
        </p:txBody>
      </p:sp>
      <p:sp>
        <p:nvSpPr>
          <p:cNvPr id="5" name="Slide Number Placeholder 4">
            <a:extLst>
              <a:ext uri="{FF2B5EF4-FFF2-40B4-BE49-F238E27FC236}">
                <a16:creationId xmlns:a16="http://schemas.microsoft.com/office/drawing/2014/main" xmlns="" id="{15922EC6-D3E6-47C7-AA58-7987C644DB64}"/>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dirty="0"/>
          </a:p>
        </p:txBody>
      </p:sp>
    </p:spTree>
    <p:extLst>
      <p:ext uri="{BB962C8B-B14F-4D97-AF65-F5344CB8AC3E}">
        <p14:creationId xmlns:p14="http://schemas.microsoft.com/office/powerpoint/2010/main" xmlns="" val="1571505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pPr/>
              <a:t>10/21/2023</a:t>
            </a:fld>
            <a:endParaRPr lang="en-US"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B67B645E-C5E5-4727-B977-D372A0AA71D9}" type="slidenum">
              <a:rPr lang="en-US" noProof="0" smtClean="0"/>
              <a:pPr/>
              <a:t>‹#›</a:t>
            </a:fld>
            <a:endParaRPr lang="en-US" noProof="0"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229563338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pPr/>
              <a:t>10/21/2023</a:t>
            </a:fld>
            <a:endParaRPr lang="en-US" dirty="0"/>
          </a:p>
        </p:txBody>
      </p:sp>
      <p:sp>
        <p:nvSpPr>
          <p:cNvPr id="8" name="Footer Placeholder 7"/>
          <p:cNvSpPr>
            <a:spLocks noGrp="1"/>
          </p:cNvSpPr>
          <p:nvPr>
            <p:ph type="ftr" sz="quarter" idx="11"/>
          </p:nvPr>
        </p:nvSpPr>
        <p:spPr/>
        <p:txBody>
          <a:bodyPr/>
          <a:lstStyle/>
          <a:p>
            <a:endParaRPr lang="en-US" noProof="0" dirty="0"/>
          </a:p>
        </p:txBody>
      </p:sp>
      <p:sp>
        <p:nvSpPr>
          <p:cNvPr id="9" name="Slide Number Placeholder 8"/>
          <p:cNvSpPr>
            <a:spLocks noGrp="1"/>
          </p:cNvSpPr>
          <p:nvPr>
            <p:ph type="sldNum" sz="quarter" idx="12"/>
          </p:nvPr>
        </p:nvSpPr>
        <p:spPr/>
        <p:txBody>
          <a:bodyPr/>
          <a:lstStyle/>
          <a:p>
            <a:fld id="{B67B645E-C5E5-4727-B977-D372A0AA71D9}" type="slidenum">
              <a:rPr lang="en-US" noProof="0" smtClean="0"/>
              <a:pPr/>
              <a:t>‹#›</a:t>
            </a:fld>
            <a:endParaRPr lang="en-US" noProof="0"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6078487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pPr/>
              <a:t>10/21/2023</a:t>
            </a:fld>
            <a:endParaRPr lang="en-US" dirty="0"/>
          </a:p>
        </p:txBody>
      </p:sp>
      <p:sp>
        <p:nvSpPr>
          <p:cNvPr id="4" name="Footer Placeholder 3"/>
          <p:cNvSpPr>
            <a:spLocks noGrp="1"/>
          </p:cNvSpPr>
          <p:nvPr>
            <p:ph type="ftr" sz="quarter" idx="11"/>
          </p:nvPr>
        </p:nvSpPr>
        <p:spPr/>
        <p:txBody>
          <a:bodyPr/>
          <a:lstStyle/>
          <a:p>
            <a:endParaRPr lang="en-US" noProof="0" dirty="0"/>
          </a:p>
        </p:txBody>
      </p:sp>
      <p:sp>
        <p:nvSpPr>
          <p:cNvPr id="5" name="Slide Number Placeholder 4"/>
          <p:cNvSpPr>
            <a:spLocks noGrp="1"/>
          </p:cNvSpPr>
          <p:nvPr>
            <p:ph type="sldNum" sz="quarter" idx="12"/>
          </p:nvPr>
        </p:nvSpPr>
        <p:spPr/>
        <p:txBody>
          <a:bodyPr/>
          <a:lstStyle/>
          <a:p>
            <a:pPr algn="ctr"/>
            <a:fld id="{B67B645E-C5E5-4727-B977-D372A0AA71D9}" type="slidenum">
              <a:rPr lang="en-US" noProof="0" smtClean="0"/>
              <a:pPr algn="ctr"/>
              <a:t>‹#›</a:t>
            </a:fld>
            <a:endParaRPr lang="en-US" noProof="0"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1569216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pPr/>
              <a:t>10/21/2023</a:t>
            </a:fld>
            <a:endParaRPr lang="en-US" dirty="0"/>
          </a:p>
        </p:txBody>
      </p:sp>
      <p:sp>
        <p:nvSpPr>
          <p:cNvPr id="3" name="Footer Placeholder 2"/>
          <p:cNvSpPr>
            <a:spLocks noGrp="1"/>
          </p:cNvSpPr>
          <p:nvPr>
            <p:ph type="ftr" sz="quarter" idx="11"/>
          </p:nvPr>
        </p:nvSpPr>
        <p:spPr/>
        <p:txBody>
          <a:bodyPr/>
          <a:lstStyle/>
          <a:p>
            <a:endParaRPr lang="en-US" noProof="0" dirty="0"/>
          </a:p>
        </p:txBody>
      </p:sp>
      <p:sp>
        <p:nvSpPr>
          <p:cNvPr id="4" name="Slide Number Placeholder 3"/>
          <p:cNvSpPr>
            <a:spLocks noGrp="1"/>
          </p:cNvSpPr>
          <p:nvPr>
            <p:ph type="sldNum" sz="quarter" idx="12"/>
          </p:nvPr>
        </p:nvSpPr>
        <p:spPr/>
        <p:txBody>
          <a:bodyPr/>
          <a:lstStyle/>
          <a:p>
            <a:fld id="{B67B645E-C5E5-4727-B977-D372A0AA71D9}" type="slidenum">
              <a:rPr lang="en-US" noProof="0" smtClean="0"/>
              <a:pPr/>
              <a:t>‹#›</a:t>
            </a:fld>
            <a:endParaRPr lang="en-US" noProof="0" dirty="0"/>
          </a:p>
        </p:txBody>
      </p:sp>
    </p:spTree>
    <p:extLst>
      <p:ext uri="{BB962C8B-B14F-4D97-AF65-F5344CB8AC3E}">
        <p14:creationId xmlns:p14="http://schemas.microsoft.com/office/powerpoint/2010/main" xmlns="" val="223868646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10/21/2023</a:t>
            </a:fld>
            <a:endParaRPr lang="en-US"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pPr algn="ctr"/>
            <a:fld id="{B67B645E-C5E5-4727-B977-D372A0AA71D9}" type="slidenum">
              <a:rPr lang="en-US" noProof="0" smtClean="0"/>
              <a:pPr algn="ctr"/>
              <a:t>‹#›</a:t>
            </a:fld>
            <a:endParaRPr lang="en-US" noProof="0"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Freeform: Shape 7">
            <a:extLst>
              <a:ext uri="{FF2B5EF4-FFF2-40B4-BE49-F238E27FC236}">
                <a16:creationId xmlns:a16="http://schemas.microsoft.com/office/drawing/2014/main" xmlns="" id="{EA8F478E-A02E-EAD3-352B-96AA8DC2C349}"/>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dirty="0"/>
          </a:p>
        </p:txBody>
      </p:sp>
      <p:sp>
        <p:nvSpPr>
          <p:cNvPr id="9" name="Freeform: Shape 8">
            <a:extLst>
              <a:ext uri="{FF2B5EF4-FFF2-40B4-BE49-F238E27FC236}">
                <a16:creationId xmlns:a16="http://schemas.microsoft.com/office/drawing/2014/main" xmlns="" id="{17DA79E0-6ADC-184D-D750-DDC234595BFE}"/>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dirty="0"/>
          </a:p>
        </p:txBody>
      </p:sp>
    </p:spTree>
    <p:extLst>
      <p:ext uri="{BB962C8B-B14F-4D97-AF65-F5344CB8AC3E}">
        <p14:creationId xmlns:p14="http://schemas.microsoft.com/office/powerpoint/2010/main" xmlns="" val="1529051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10/21/2023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noProof="0" dirty="0"/>
          </a:p>
        </p:txBody>
      </p:sp>
      <p:sp>
        <p:nvSpPr>
          <p:cNvPr id="7" name="Slide Number Placeholder 6"/>
          <p:cNvSpPr>
            <a:spLocks noGrp="1"/>
          </p:cNvSpPr>
          <p:nvPr>
            <p:ph type="sldNum" sz="quarter" idx="12"/>
          </p:nvPr>
        </p:nvSpPr>
        <p:spPr/>
        <p:txBody>
          <a:bodyPr/>
          <a:lstStyle/>
          <a:p>
            <a:fld id="{B67B645E-C5E5-4727-B977-D372A0AA71D9}" type="slidenum">
              <a:rPr lang="en-US" noProof="0" smtClean="0"/>
              <a:pPr/>
              <a:t>‹#›</a:t>
            </a:fld>
            <a:endParaRPr lang="en-US" noProof="0"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337089168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3">
            <a:extLst>
              <a:ext uri="{28A0092B-C50C-407E-A947-70E740481C1C}">
                <a14:useLocalDpi xmlns:a14="http://schemas.microsoft.com/office/drawing/2010/main" xmlns=""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10/21/2023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noProof="0"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67B645E-C5E5-4727-B977-D372A0AA71D9}" type="slidenum">
              <a:rPr lang="en-US" noProof="0" smtClean="0"/>
              <a:pPr/>
              <a:t>‹#›</a:t>
            </a:fld>
            <a:endParaRPr lang="en-US" noProof="0"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E8D67565-4A24-C05D-E15B-172D386D9B11}"/>
              </a:ext>
            </a:extLst>
          </p:cNvPr>
          <p:cNvPicPr>
            <a:picLocks noChangeAspect="1"/>
          </p:cNvPicPr>
          <p:nvPr userDrawn="1"/>
        </p:nvPicPr>
        <p:blipFill>
          <a:blip r:embed="rId34" cstate="screen">
            <a:duotone>
              <a:prstClr val="black"/>
              <a:schemeClr val="tx2">
                <a:tint val="45000"/>
                <a:satMod val="400000"/>
              </a:schemeClr>
            </a:duotone>
            <a:extLst>
              <a:ext uri="{28A0092B-C50C-407E-A947-70E740481C1C}">
                <a14:useLocalDpi xmlns:a14="http://schemas.microsoft.com/office/drawing/2010/main" xmlns=""/>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xmlns="" val="100524408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702" r:id="rId16"/>
    <p:sldLayoutId id="2147483703" r:id="rId17"/>
    <p:sldLayoutId id="2147483705" r:id="rId18"/>
    <p:sldLayoutId id="2147483670" r:id="rId19"/>
    <p:sldLayoutId id="2147483671" r:id="rId20"/>
    <p:sldLayoutId id="2147483672" r:id="rId21"/>
    <p:sldLayoutId id="2147483673" r:id="rId22"/>
    <p:sldLayoutId id="2147483674" r:id="rId23"/>
    <p:sldLayoutId id="2147483675" r:id="rId24"/>
    <p:sldLayoutId id="2147483650" r:id="rId25"/>
    <p:sldLayoutId id="2147483652" r:id="rId26"/>
    <p:sldLayoutId id="2147483653" r:id="rId27"/>
    <p:sldLayoutId id="2147483654" r:id="rId28"/>
    <p:sldLayoutId id="2147483655" r:id="rId29"/>
    <p:sldLayoutId id="2147483677" r:id="rId30"/>
    <p:sldLayoutId id="2147483678" r:id="rId3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50E8F8-CBC6-4A56-A60B-FDBF1E1F1214}"/>
              </a:ext>
            </a:extLst>
          </p:cNvPr>
          <p:cNvSpPr>
            <a:spLocks noGrp="1"/>
          </p:cNvSpPr>
          <p:nvPr>
            <p:ph type="ctrTitle"/>
          </p:nvPr>
        </p:nvSpPr>
        <p:spPr>
          <a:xfrm>
            <a:off x="7127385" y="853105"/>
            <a:ext cx="4403622" cy="1567977"/>
          </a:xfrm>
        </p:spPr>
        <p:txBody>
          <a:bodyPr>
            <a:normAutofit/>
          </a:bodyPr>
          <a:lstStyle/>
          <a:p>
            <a:pPr algn="ctr"/>
            <a:r>
              <a:rPr lang="en-US" sz="3000" dirty="0"/>
              <a:t>Community development project</a:t>
            </a:r>
          </a:p>
        </p:txBody>
      </p:sp>
      <p:sp>
        <p:nvSpPr>
          <p:cNvPr id="3" name="Subtitle 2">
            <a:extLst>
              <a:ext uri="{FF2B5EF4-FFF2-40B4-BE49-F238E27FC236}">
                <a16:creationId xmlns:a16="http://schemas.microsoft.com/office/drawing/2014/main" xmlns="" id="{72258620-D380-473B-A288-E14928A16BDB}"/>
              </a:ext>
            </a:extLst>
          </p:cNvPr>
          <p:cNvSpPr>
            <a:spLocks noGrp="1"/>
          </p:cNvSpPr>
          <p:nvPr>
            <p:ph type="subTitle" idx="1"/>
          </p:nvPr>
        </p:nvSpPr>
        <p:spPr>
          <a:xfrm>
            <a:off x="6748042" y="2826328"/>
            <a:ext cx="5162308" cy="2628900"/>
          </a:xfrm>
        </p:spPr>
        <p:txBody>
          <a:bodyPr>
            <a:normAutofit/>
          </a:bodyPr>
          <a:lstStyle/>
          <a:p>
            <a:pPr algn="ctr"/>
            <a:r>
              <a:rPr lang="en-US" sz="3000" dirty="0"/>
              <a:t>On</a:t>
            </a:r>
          </a:p>
          <a:p>
            <a:pPr algn="ctr"/>
            <a:r>
              <a:rPr lang="en-US" sz="3000" u="sng" dirty="0" smtClean="0"/>
              <a:t>Child Rights and Education</a:t>
            </a:r>
            <a:endParaRPr lang="en-US" sz="3000" dirty="0"/>
          </a:p>
        </p:txBody>
      </p:sp>
      <p:pic>
        <p:nvPicPr>
          <p:cNvPr id="5" name="Picture 4" descr="logo.png"/>
          <p:cNvPicPr>
            <a:picLocks noChangeAspect="1"/>
          </p:cNvPicPr>
          <p:nvPr/>
        </p:nvPicPr>
        <p:blipFill>
          <a:blip r:embed="rId3"/>
          <a:stretch>
            <a:fillRect/>
          </a:stretch>
        </p:blipFill>
        <p:spPr>
          <a:xfrm>
            <a:off x="2194554" y="2400300"/>
            <a:ext cx="3396423" cy="1994920"/>
          </a:xfrm>
          <a:prstGeom prst="rect">
            <a:avLst/>
          </a:prstGeom>
        </p:spPr>
      </p:pic>
      <p:pic>
        <p:nvPicPr>
          <p:cNvPr id="10" name="Picture Placeholder 9" descr="Screenshot 2023-10-21 213416.png"/>
          <p:cNvPicPr>
            <a:picLocks noGrp="1" noChangeAspect="1"/>
          </p:cNvPicPr>
          <p:nvPr>
            <p:ph type="pic" sz="quarter" idx="10"/>
          </p:nvPr>
        </p:nvPicPr>
        <p:blipFill>
          <a:blip r:embed="rId4"/>
          <a:srcRect l="12353" r="12353"/>
          <a:stretch>
            <a:fillRect/>
          </a:stretch>
        </p:blipFill>
        <p:spPr>
          <a:xfrm>
            <a:off x="957873" y="957013"/>
            <a:ext cx="5039333" cy="5172574"/>
          </a:xfrm>
        </p:spPr>
      </p:pic>
    </p:spTree>
    <p:extLst>
      <p:ext uri="{BB962C8B-B14F-4D97-AF65-F5344CB8AC3E}">
        <p14:creationId xmlns:p14="http://schemas.microsoft.com/office/powerpoint/2010/main" xmlns="" val="80926369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2DDABB1-5E6B-4365-AD9E-DDCE7E972742}"/>
              </a:ext>
            </a:extLst>
          </p:cNvPr>
          <p:cNvSpPr>
            <a:spLocks noGrp="1"/>
          </p:cNvSpPr>
          <p:nvPr>
            <p:ph type="title"/>
          </p:nvPr>
        </p:nvSpPr>
        <p:spPr bwMode="ltGray">
          <a:xfrm>
            <a:off x="5740455" y="1622315"/>
            <a:ext cx="6122176" cy="3377255"/>
          </a:xfrm>
        </p:spPr>
        <p:txBody>
          <a:bodyPr>
            <a:noAutofit/>
          </a:bodyPr>
          <a:lstStyle/>
          <a:p>
            <a:pPr algn="ctr"/>
            <a:r>
              <a:rPr lang="en-US" sz="10000" dirty="0"/>
              <a:t>Thank</a:t>
            </a:r>
            <a:br>
              <a:rPr lang="en-US" sz="10000" dirty="0"/>
            </a:br>
            <a:r>
              <a:rPr lang="en-US" sz="10000" dirty="0"/>
              <a:t/>
            </a:r>
            <a:br>
              <a:rPr lang="en-US" sz="10000" dirty="0"/>
            </a:br>
            <a:r>
              <a:rPr lang="en-US" sz="10000" dirty="0" err="1"/>
              <a:t>yoU</a:t>
            </a:r>
            <a:endParaRPr lang="en-US" sz="10000" dirty="0"/>
          </a:p>
        </p:txBody>
      </p:sp>
      <p:pic>
        <p:nvPicPr>
          <p:cNvPr id="4" name="Picture 3">
            <a:extLst>
              <a:ext uri="{FF2B5EF4-FFF2-40B4-BE49-F238E27FC236}">
                <a16:creationId xmlns:a16="http://schemas.microsoft.com/office/drawing/2014/main" xmlns="" id="{B5376F52-CABD-B21B-21A2-D4429F24B009}"/>
              </a:ext>
            </a:extLst>
          </p:cNvPr>
          <p:cNvPicPr>
            <a:picLocks noChangeAspect="1"/>
          </p:cNvPicPr>
          <p:nvPr/>
        </p:nvPicPr>
        <p:blipFill>
          <a:blip r:embed="rId3"/>
          <a:stretch>
            <a:fillRect/>
          </a:stretch>
        </p:blipFill>
        <p:spPr>
          <a:xfrm>
            <a:off x="10678205" y="6310993"/>
            <a:ext cx="981075" cy="514350"/>
          </a:xfrm>
          <a:prstGeom prst="rect">
            <a:avLst/>
          </a:prstGeom>
        </p:spPr>
      </p:pic>
      <p:pic>
        <p:nvPicPr>
          <p:cNvPr id="2" name="Picture 1">
            <a:extLst>
              <a:ext uri="{FF2B5EF4-FFF2-40B4-BE49-F238E27FC236}">
                <a16:creationId xmlns:a16="http://schemas.microsoft.com/office/drawing/2014/main" xmlns="" id="{C98632C7-39A4-704C-9F8F-C891CCF8206A}"/>
              </a:ext>
            </a:extLst>
          </p:cNvPr>
          <p:cNvPicPr>
            <a:picLocks noChangeAspect="1"/>
          </p:cNvPicPr>
          <p:nvPr/>
        </p:nvPicPr>
        <p:blipFill>
          <a:blip r:embed="rId4"/>
          <a:stretch>
            <a:fillRect/>
          </a:stretch>
        </p:blipFill>
        <p:spPr>
          <a:xfrm>
            <a:off x="1232400" y="1086874"/>
            <a:ext cx="2433910" cy="432695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xmlns="" val="311331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50E8F8-CBC6-4A56-A60B-FDBF1E1F1214}"/>
              </a:ext>
            </a:extLst>
          </p:cNvPr>
          <p:cNvSpPr>
            <a:spLocks noGrp="1"/>
          </p:cNvSpPr>
          <p:nvPr>
            <p:ph type="ctrTitle"/>
          </p:nvPr>
        </p:nvSpPr>
        <p:spPr bwMode="gray">
          <a:xfrm>
            <a:off x="6645244" y="2129743"/>
            <a:ext cx="4700780" cy="2992975"/>
          </a:xfrm>
        </p:spPr>
        <p:txBody>
          <a:bodyPr>
            <a:normAutofit/>
          </a:bodyPr>
          <a:lstStyle/>
          <a:p>
            <a:pPr algn="ctr"/>
            <a:r>
              <a:rPr lang="en-US" sz="3300" b="1" dirty="0" smtClean="0"/>
              <a:t>Kaif islam</a:t>
            </a:r>
            <a:r>
              <a:rPr lang="en-US" dirty="0"/>
              <a:t/>
            </a:r>
            <a:br>
              <a:rPr lang="en-US" dirty="0"/>
            </a:br>
            <a:r>
              <a:rPr lang="en-US" sz="4400" dirty="0" smtClean="0"/>
              <a:t>12212896</a:t>
            </a:r>
            <a:r>
              <a:rPr lang="en-US" dirty="0"/>
              <a:t/>
            </a:r>
            <a:br>
              <a:rPr lang="en-US" dirty="0"/>
            </a:br>
            <a:r>
              <a:rPr lang="en-US" sz="4400" dirty="0"/>
              <a:t>b. tech(cse)</a:t>
            </a:r>
            <a:r>
              <a:rPr lang="en-US" dirty="0"/>
              <a:t/>
            </a:r>
            <a:br>
              <a:rPr lang="en-US" dirty="0"/>
            </a:br>
            <a:endParaRPr lang="en-US" dirty="0"/>
          </a:p>
        </p:txBody>
      </p:sp>
      <p:sp>
        <p:nvSpPr>
          <p:cNvPr id="3" name="Subtitle 2">
            <a:extLst>
              <a:ext uri="{FF2B5EF4-FFF2-40B4-BE49-F238E27FC236}">
                <a16:creationId xmlns:a16="http://schemas.microsoft.com/office/drawing/2014/main" xmlns="" id="{72258620-D380-473B-A288-E14928A16BDB}"/>
              </a:ext>
            </a:extLst>
          </p:cNvPr>
          <p:cNvSpPr>
            <a:spLocks noGrp="1"/>
          </p:cNvSpPr>
          <p:nvPr>
            <p:ph type="subTitle" idx="1"/>
          </p:nvPr>
        </p:nvSpPr>
        <p:spPr bwMode="gray">
          <a:xfrm>
            <a:off x="0" y="2451379"/>
            <a:ext cx="6735778" cy="1097579"/>
          </a:xfrm>
        </p:spPr>
        <p:txBody>
          <a:bodyPr>
            <a:noAutofit/>
          </a:bodyPr>
          <a:lstStyle/>
          <a:p>
            <a:r>
              <a:rPr lang="en-US" sz="2200" b="1" dirty="0">
                <a:solidFill>
                  <a:schemeClr val="tx1">
                    <a:lumMod val="95000"/>
                    <a:lumOff val="5000"/>
                  </a:schemeClr>
                </a:solidFill>
              </a:rPr>
              <a:t>NGO</a:t>
            </a:r>
            <a:r>
              <a:rPr lang="en-US" sz="2400" b="1" dirty="0">
                <a:solidFill>
                  <a:schemeClr val="tx1">
                    <a:lumMod val="95000"/>
                    <a:lumOff val="5000"/>
                  </a:schemeClr>
                </a:solidFill>
              </a:rPr>
              <a:t>: </a:t>
            </a:r>
            <a:r>
              <a:rPr lang="en-US" sz="2600" b="1" dirty="0" smtClean="0"/>
              <a:t>J. k.  Welfare Educational</a:t>
            </a:r>
          </a:p>
          <a:p>
            <a:r>
              <a:rPr lang="en-US" sz="2600" b="1" dirty="0" smtClean="0"/>
              <a:t>           and Trust</a:t>
            </a:r>
            <a:endParaRPr lang="en-US" sz="2600" b="1" dirty="0"/>
          </a:p>
        </p:txBody>
      </p:sp>
      <p:pic>
        <p:nvPicPr>
          <p:cNvPr id="6" name="Picture 5" descr="Text&#10;&#10;Description automatically generated with medium confidence">
            <a:extLst>
              <a:ext uri="{FF2B5EF4-FFF2-40B4-BE49-F238E27FC236}">
                <a16:creationId xmlns:a16="http://schemas.microsoft.com/office/drawing/2014/main" xmlns="" id="{26810290-3042-4005-9CF3-FCFA19E8CE9F}"/>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802378" y="520862"/>
            <a:ext cx="2274593" cy="819052"/>
          </a:xfrm>
          <a:prstGeom prst="rect">
            <a:avLst/>
          </a:prstGeom>
          <a:noFill/>
          <a:ln>
            <a:noFill/>
          </a:ln>
        </p:spPr>
      </p:pic>
      <p:pic>
        <p:nvPicPr>
          <p:cNvPr id="5" name="Picture 4">
            <a:extLst>
              <a:ext uri="{FF2B5EF4-FFF2-40B4-BE49-F238E27FC236}">
                <a16:creationId xmlns:a16="http://schemas.microsoft.com/office/drawing/2014/main" xmlns="" id="{85C688AF-D7CC-4D17-9EE0-4AA76A381B58}"/>
              </a:ext>
            </a:extLst>
          </p:cNvPr>
          <p:cNvPicPr>
            <a:picLocks noChangeAspect="1"/>
          </p:cNvPicPr>
          <p:nvPr/>
        </p:nvPicPr>
        <p:blipFill>
          <a:blip r:embed="rId4"/>
          <a:stretch>
            <a:fillRect/>
          </a:stretch>
        </p:blipFill>
        <p:spPr>
          <a:xfrm>
            <a:off x="315660" y="520861"/>
            <a:ext cx="3598709" cy="1608881"/>
          </a:xfrm>
          <a:prstGeom prst="rect">
            <a:avLst/>
          </a:prstGeom>
        </p:spPr>
      </p:pic>
    </p:spTree>
    <p:extLst>
      <p:ext uri="{BB962C8B-B14F-4D97-AF65-F5344CB8AC3E}">
        <p14:creationId xmlns:p14="http://schemas.microsoft.com/office/powerpoint/2010/main" xmlns="" val="3069339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F4109C9F-1A9C-A49B-BA96-5C24268CA3AA}"/>
              </a:ext>
            </a:extLst>
          </p:cNvPr>
          <p:cNvSpPr>
            <a:spLocks noGrp="1"/>
          </p:cNvSpPr>
          <p:nvPr>
            <p:ph type="title" idx="4294967295"/>
          </p:nvPr>
        </p:nvSpPr>
        <p:spPr>
          <a:xfrm>
            <a:off x="1" y="0"/>
            <a:ext cx="12192000" cy="6109855"/>
          </a:xfrm>
        </p:spPr>
        <p:txBody>
          <a:bodyPr>
            <a:normAutofit/>
          </a:bodyPr>
          <a:lstStyle/>
          <a:p>
            <a:pPr algn="ctr"/>
            <a:r>
              <a:rPr lang="en-US" sz="2000" b="1" u="sng" dirty="0"/>
              <a:t>Certificate of the ngo</a:t>
            </a:r>
            <a:endParaRPr lang="en-IN" sz="2000" b="1" u="sng" dirty="0"/>
          </a:p>
        </p:txBody>
      </p:sp>
      <p:pic>
        <p:nvPicPr>
          <p:cNvPr id="5" name="Picture 4" descr="certificate.jpg"/>
          <p:cNvPicPr>
            <a:picLocks noChangeAspect="1"/>
          </p:cNvPicPr>
          <p:nvPr/>
        </p:nvPicPr>
        <p:blipFill>
          <a:blip r:embed="rId2"/>
          <a:stretch>
            <a:fillRect/>
          </a:stretch>
        </p:blipFill>
        <p:spPr>
          <a:xfrm>
            <a:off x="3302000" y="355601"/>
            <a:ext cx="5526008" cy="5722727"/>
          </a:xfrm>
          <a:prstGeom prst="rect">
            <a:avLst/>
          </a:prstGeom>
        </p:spPr>
      </p:pic>
    </p:spTree>
    <p:extLst>
      <p:ext uri="{BB962C8B-B14F-4D97-AF65-F5344CB8AC3E}">
        <p14:creationId xmlns:p14="http://schemas.microsoft.com/office/powerpoint/2010/main" xmlns="" val="280032167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a:extLst>
              <a:ext uri="{FF2B5EF4-FFF2-40B4-BE49-F238E27FC236}">
                <a16:creationId xmlns:a16="http://schemas.microsoft.com/office/drawing/2014/main" xmlns="" id="{2AA73A89-4BFA-48A2-BD9D-297EB3418223}"/>
              </a:ext>
            </a:extLst>
          </p:cNvPr>
          <p:cNvPicPr>
            <a:picLocks noGrp="1" noChangeAspect="1"/>
          </p:cNvPicPr>
          <p:nvPr>
            <p:ph idx="13"/>
          </p:nvPr>
        </p:nvPicPr>
        <p:blipFill>
          <a:blip r:embed="rId3"/>
          <a:stretch>
            <a:fillRect/>
          </a:stretch>
        </p:blipFill>
        <p:spPr>
          <a:xfrm>
            <a:off x="0" y="877248"/>
            <a:ext cx="6034593" cy="4872933"/>
          </a:xfrm>
          <a:prstGeom prst="rect">
            <a:avLst/>
          </a:prstGeom>
        </p:spPr>
      </p:pic>
      <p:sp>
        <p:nvSpPr>
          <p:cNvPr id="3" name="Title 2">
            <a:extLst>
              <a:ext uri="{FF2B5EF4-FFF2-40B4-BE49-F238E27FC236}">
                <a16:creationId xmlns:a16="http://schemas.microsoft.com/office/drawing/2014/main" xmlns="" id="{7A663105-4B92-4F24-9DF6-58BB116E29FA}"/>
              </a:ext>
            </a:extLst>
          </p:cNvPr>
          <p:cNvSpPr>
            <a:spLocks noGrp="1"/>
          </p:cNvSpPr>
          <p:nvPr>
            <p:ph type="ctrTitle"/>
          </p:nvPr>
        </p:nvSpPr>
        <p:spPr bwMode="gray">
          <a:xfrm>
            <a:off x="7635241" y="259773"/>
            <a:ext cx="3863221" cy="617475"/>
          </a:xfrm>
        </p:spPr>
        <p:txBody>
          <a:bodyPr>
            <a:normAutofit/>
          </a:bodyPr>
          <a:lstStyle/>
          <a:p>
            <a:pPr algn="ctr"/>
            <a:r>
              <a:rPr lang="en-US" sz="3000" dirty="0"/>
              <a:t>About Us</a:t>
            </a:r>
          </a:p>
        </p:txBody>
      </p:sp>
      <p:sp>
        <p:nvSpPr>
          <p:cNvPr id="4" name="Subtitle 3">
            <a:extLst>
              <a:ext uri="{FF2B5EF4-FFF2-40B4-BE49-F238E27FC236}">
                <a16:creationId xmlns:a16="http://schemas.microsoft.com/office/drawing/2014/main" xmlns="" id="{8E41F722-BA6E-4DCA-864E-876ECDFB5336}"/>
              </a:ext>
            </a:extLst>
          </p:cNvPr>
          <p:cNvSpPr>
            <a:spLocks noGrp="1"/>
          </p:cNvSpPr>
          <p:nvPr>
            <p:ph type="subTitle" idx="1"/>
          </p:nvPr>
        </p:nvSpPr>
        <p:spPr bwMode="gray">
          <a:xfrm>
            <a:off x="7077456" y="877247"/>
            <a:ext cx="4818888" cy="5720979"/>
          </a:xfrm>
        </p:spPr>
        <p:txBody>
          <a:bodyPr>
            <a:noAutofit/>
          </a:bodyPr>
          <a:lstStyle/>
          <a:p>
            <a:pPr marL="355600" marR="302260" algn="l">
              <a:lnSpc>
                <a:spcPct val="100000"/>
              </a:lnSpc>
              <a:spcBef>
                <a:spcPts val="435"/>
              </a:spcBef>
              <a:spcAft>
                <a:spcPts val="0"/>
              </a:spcAft>
            </a:pPr>
            <a:r>
              <a:rPr lang="en-US" sz="1600" dirty="0" smtClean="0"/>
              <a:t>Welcome to our Community Development Project focused on Child Rights and Education! Our project is driven by the belief that every child deserves a bright and promising future, one where their rights are protected, and their educational journey is nurtured. In this introductory phase, we are excited to outline the key objectives and strategies that will guide our efforts toward creating a positive and lasting impact on the lives of children within our community</a:t>
            </a:r>
            <a:r>
              <a:rPr lang="en-US" sz="1600" dirty="0" smtClean="0"/>
              <a:t>.</a:t>
            </a:r>
          </a:p>
          <a:p>
            <a:pPr marL="355600" marR="302260" algn="l">
              <a:lnSpc>
                <a:spcPct val="100000"/>
              </a:lnSpc>
              <a:spcBef>
                <a:spcPts val="435"/>
              </a:spcBef>
              <a:spcAft>
                <a:spcPts val="0"/>
              </a:spcAft>
            </a:pPr>
            <a:r>
              <a:rPr lang="en-US" sz="1600" dirty="0" smtClean="0"/>
              <a:t>Education stands as a cornerstone in breaking the cycle of poverty and empowering future generations. Our project places a strong emphasis on providing quality education that is accessible to all children, regardless of their background.</a:t>
            </a:r>
            <a:endParaRPr lang="en-IN" sz="1600" dirty="0">
              <a:effectLst/>
              <a:latin typeface="Arial MT"/>
              <a:ea typeface="Arial MT"/>
              <a:cs typeface="Arial MT"/>
            </a:endParaRPr>
          </a:p>
        </p:txBody>
      </p:sp>
      <p:sp>
        <p:nvSpPr>
          <p:cNvPr id="2" name="Rectangle 1">
            <a:extLst>
              <a:ext uri="{FF2B5EF4-FFF2-40B4-BE49-F238E27FC236}">
                <a16:creationId xmlns:a16="http://schemas.microsoft.com/office/drawing/2014/main" xmlns="" id="{35162346-7241-BCCC-8EBB-5279C70DC84C}"/>
              </a:ext>
            </a:extLst>
          </p:cNvPr>
          <p:cNvSpPr/>
          <p:nvPr/>
        </p:nvSpPr>
        <p:spPr>
          <a:xfrm>
            <a:off x="10770781" y="6241312"/>
            <a:ext cx="960968" cy="489097"/>
          </a:xfrm>
          <a:prstGeom prst="rect">
            <a:avLst/>
          </a:prstGeom>
          <a:solidFill>
            <a:srgbClr val="7E1AC4"/>
          </a:solidFill>
          <a:ln>
            <a:solidFill>
              <a:srgbClr val="801B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212272896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DED61FF-98D7-468C-A710-A0E65FFCFDD7}"/>
              </a:ext>
            </a:extLst>
          </p:cNvPr>
          <p:cNvSpPr>
            <a:spLocks noGrp="1"/>
          </p:cNvSpPr>
          <p:nvPr>
            <p:ph type="title"/>
          </p:nvPr>
        </p:nvSpPr>
        <p:spPr/>
        <p:txBody>
          <a:bodyPr/>
          <a:lstStyle/>
          <a:p>
            <a:r>
              <a:rPr lang="en-US" dirty="0"/>
              <a:t>The Problems</a:t>
            </a:r>
          </a:p>
        </p:txBody>
      </p:sp>
      <p:pic>
        <p:nvPicPr>
          <p:cNvPr id="11" name="Picture Placeholder 27">
            <a:extLst>
              <a:ext uri="{FF2B5EF4-FFF2-40B4-BE49-F238E27FC236}">
                <a16:creationId xmlns:a16="http://schemas.microsoft.com/office/drawing/2014/main" xmlns="" id="{F1AB9939-BF72-3446-E096-5994F1C157F2}"/>
              </a:ext>
            </a:extLst>
          </p:cNvPr>
          <p:cNvPicPr>
            <a:picLocks noChangeAspect="1"/>
          </p:cNvPicPr>
          <p:nvPr/>
        </p:nvPicPr>
        <p:blipFill>
          <a:blip r:embed="rId3"/>
          <a:srcRect/>
          <a:stretch>
            <a:fillRect/>
          </a:stretch>
        </p:blipFill>
        <p:spPr>
          <a:xfrm>
            <a:off x="7897451" y="2719813"/>
            <a:ext cx="621792" cy="621792"/>
          </a:xfrm>
          <a:prstGeom prst="rect">
            <a:avLst/>
          </a:prstGeom>
          <a:noFill/>
          <a:ln w="95250" cap="sq" cmpd="sng" algn="ctr">
            <a:noFill/>
            <a:prstDash val="solid"/>
          </a:ln>
          <a:effectLst/>
        </p:spPr>
      </p:pic>
      <p:sp>
        <p:nvSpPr>
          <p:cNvPr id="37" name="Text Placeholder 4">
            <a:extLst>
              <a:ext uri="{FF2B5EF4-FFF2-40B4-BE49-F238E27FC236}">
                <a16:creationId xmlns:a16="http://schemas.microsoft.com/office/drawing/2014/main" xmlns="" id="{110DB82C-DA08-9E56-9578-EE527ED9B447}"/>
              </a:ext>
            </a:extLst>
          </p:cNvPr>
          <p:cNvSpPr txBox="1">
            <a:spLocks/>
          </p:cNvSpPr>
          <p:nvPr/>
        </p:nvSpPr>
        <p:spPr>
          <a:xfrm>
            <a:off x="365761" y="3758185"/>
            <a:ext cx="2760352" cy="359999"/>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accent1"/>
              </a:buClr>
              <a:buSzPct val="100000"/>
              <a:buFont typeface="Arial" panose="020B0604020202020204" pitchFamily="34" charset="0"/>
              <a:buNone/>
              <a:defRPr sz="1800" kern="1200">
                <a:solidFill>
                  <a:schemeClr val="tx1">
                    <a:lumMod val="75000"/>
                    <a:lumOff val="25000"/>
                  </a:schemeClr>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IN" sz="1500" b="1" dirty="0"/>
              <a:t>Age Inappropriate Work</a:t>
            </a:r>
            <a:endParaRPr lang="en-US" sz="1500" b="1" dirty="0"/>
          </a:p>
        </p:txBody>
      </p:sp>
      <p:sp>
        <p:nvSpPr>
          <p:cNvPr id="38" name="Text Placeholder 5">
            <a:extLst>
              <a:ext uri="{FF2B5EF4-FFF2-40B4-BE49-F238E27FC236}">
                <a16:creationId xmlns:a16="http://schemas.microsoft.com/office/drawing/2014/main" xmlns="" id="{6404A21E-E4C1-925B-A888-7F62ECAECC0F}"/>
              </a:ext>
            </a:extLst>
          </p:cNvPr>
          <p:cNvSpPr txBox="1">
            <a:spLocks/>
          </p:cNvSpPr>
          <p:nvPr/>
        </p:nvSpPr>
        <p:spPr>
          <a:xfrm>
            <a:off x="995254" y="4235753"/>
            <a:ext cx="1702226" cy="1817728"/>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120000"/>
              </a:lnSpc>
              <a:spcBef>
                <a:spcPts val="1000"/>
              </a:spcBef>
              <a:buClr>
                <a:schemeClr val="accent1"/>
              </a:buClr>
              <a:buSzPct val="100000"/>
              <a:buFont typeface="Arial" panose="020B0604020202020204" pitchFamily="34" charset="0"/>
              <a:buNone/>
              <a:defRPr sz="1400" kern="1200">
                <a:solidFill>
                  <a:schemeClr val="tx1">
                    <a:lumMod val="75000"/>
                    <a:lumOff val="25000"/>
                  </a:schemeClr>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800" dirty="0">
                <a:solidFill>
                  <a:schemeClr val="tx1"/>
                </a:solidFill>
                <a:effectLst/>
                <a:latin typeface="Gill Sans MT (Body)"/>
                <a:ea typeface="Arial MT"/>
                <a:cs typeface="Arial MT"/>
              </a:rPr>
              <a:t>Children</a:t>
            </a:r>
            <a:r>
              <a:rPr lang="en-US" sz="1800" spc="40" dirty="0">
                <a:solidFill>
                  <a:schemeClr val="tx1"/>
                </a:solidFill>
                <a:effectLst/>
                <a:latin typeface="Gill Sans MT (Body)"/>
                <a:ea typeface="Arial MT"/>
                <a:cs typeface="Arial MT"/>
              </a:rPr>
              <a:t> </a:t>
            </a:r>
            <a:r>
              <a:rPr lang="en-US" sz="1800" dirty="0">
                <a:solidFill>
                  <a:schemeClr val="tx1"/>
                </a:solidFill>
                <a:effectLst/>
                <a:latin typeface="Gill Sans MT (Body)"/>
                <a:ea typeface="Arial MT"/>
                <a:cs typeface="Arial MT"/>
              </a:rPr>
              <a:t>are</a:t>
            </a:r>
            <a:r>
              <a:rPr lang="en-US" sz="1800" spc="20" dirty="0">
                <a:solidFill>
                  <a:schemeClr val="tx1"/>
                </a:solidFill>
                <a:effectLst/>
                <a:latin typeface="Gill Sans MT (Body)"/>
                <a:ea typeface="Arial MT"/>
                <a:cs typeface="Arial MT"/>
              </a:rPr>
              <a:t> </a:t>
            </a:r>
            <a:r>
              <a:rPr lang="en-US" sz="1800" dirty="0">
                <a:solidFill>
                  <a:schemeClr val="tx1"/>
                </a:solidFill>
                <a:effectLst/>
                <a:latin typeface="Gill Sans MT (Body)"/>
                <a:ea typeface="Arial MT"/>
                <a:cs typeface="Arial MT"/>
              </a:rPr>
              <a:t>engaged</a:t>
            </a:r>
            <a:r>
              <a:rPr lang="en-US" sz="1800" spc="35" dirty="0">
                <a:solidFill>
                  <a:schemeClr val="tx1"/>
                </a:solidFill>
                <a:effectLst/>
                <a:latin typeface="Gill Sans MT (Body)"/>
                <a:ea typeface="Arial MT"/>
                <a:cs typeface="Arial MT"/>
              </a:rPr>
              <a:t> </a:t>
            </a:r>
            <a:r>
              <a:rPr lang="en-US" sz="1800" dirty="0">
                <a:solidFill>
                  <a:schemeClr val="tx1"/>
                </a:solidFill>
                <a:effectLst/>
                <a:latin typeface="Gill Sans MT (Body)"/>
                <a:ea typeface="Arial MT"/>
                <a:cs typeface="Arial MT"/>
              </a:rPr>
              <a:t>in</a:t>
            </a:r>
            <a:r>
              <a:rPr lang="en-US" sz="1800" spc="40" dirty="0">
                <a:solidFill>
                  <a:schemeClr val="tx1"/>
                </a:solidFill>
                <a:effectLst/>
                <a:latin typeface="Gill Sans MT (Body)"/>
                <a:ea typeface="Arial MT"/>
                <a:cs typeface="Arial MT"/>
              </a:rPr>
              <a:t> </a:t>
            </a:r>
            <a:r>
              <a:rPr lang="en-US" sz="1800" dirty="0">
                <a:solidFill>
                  <a:schemeClr val="tx1"/>
                </a:solidFill>
                <a:effectLst/>
                <a:latin typeface="Gill Sans MT (Body)"/>
                <a:ea typeface="Arial MT"/>
                <a:cs typeface="Arial MT"/>
              </a:rPr>
              <a:t>work</a:t>
            </a:r>
            <a:r>
              <a:rPr lang="en-US" sz="1800" spc="30" dirty="0">
                <a:solidFill>
                  <a:schemeClr val="tx1"/>
                </a:solidFill>
                <a:effectLst/>
                <a:latin typeface="Gill Sans MT (Body)"/>
                <a:ea typeface="Arial MT"/>
                <a:cs typeface="Arial MT"/>
              </a:rPr>
              <a:t> </a:t>
            </a:r>
            <a:r>
              <a:rPr lang="en-US" sz="1800" dirty="0">
                <a:solidFill>
                  <a:schemeClr val="tx1"/>
                </a:solidFill>
                <a:effectLst/>
                <a:latin typeface="Gill Sans MT (Body)"/>
                <a:ea typeface="Arial MT"/>
                <a:cs typeface="Arial MT"/>
              </a:rPr>
              <a:t>that</a:t>
            </a:r>
            <a:r>
              <a:rPr lang="en-US" sz="1800" spc="45" dirty="0">
                <a:solidFill>
                  <a:schemeClr val="tx1"/>
                </a:solidFill>
                <a:effectLst/>
                <a:latin typeface="Gill Sans MT (Body)"/>
                <a:ea typeface="Arial MT"/>
                <a:cs typeface="Arial MT"/>
              </a:rPr>
              <a:t> </a:t>
            </a:r>
            <a:r>
              <a:rPr lang="en-US" sz="1800" dirty="0">
                <a:solidFill>
                  <a:schemeClr val="tx1"/>
                </a:solidFill>
                <a:effectLst/>
                <a:latin typeface="Gill Sans MT (Body)"/>
                <a:ea typeface="Arial MT"/>
                <a:cs typeface="Arial MT"/>
              </a:rPr>
              <a:t>is</a:t>
            </a:r>
            <a:r>
              <a:rPr lang="en-US" sz="1800" spc="30" dirty="0">
                <a:solidFill>
                  <a:schemeClr val="tx1"/>
                </a:solidFill>
                <a:effectLst/>
                <a:latin typeface="Gill Sans MT (Body)"/>
                <a:ea typeface="Arial MT"/>
                <a:cs typeface="Arial MT"/>
              </a:rPr>
              <a:t> </a:t>
            </a:r>
            <a:r>
              <a:rPr lang="en-US" sz="1800" dirty="0">
                <a:solidFill>
                  <a:schemeClr val="tx1"/>
                </a:solidFill>
                <a:effectLst/>
                <a:latin typeface="Gill Sans MT (Body)"/>
                <a:ea typeface="Arial MT"/>
                <a:cs typeface="Arial MT"/>
              </a:rPr>
              <a:t>not</a:t>
            </a:r>
            <a:r>
              <a:rPr lang="en-US" sz="1800" spc="45" dirty="0">
                <a:solidFill>
                  <a:schemeClr val="tx1"/>
                </a:solidFill>
                <a:effectLst/>
                <a:latin typeface="Gill Sans MT (Body)"/>
                <a:ea typeface="Arial MT"/>
                <a:cs typeface="Arial MT"/>
              </a:rPr>
              <a:t> </a:t>
            </a:r>
            <a:r>
              <a:rPr lang="en-US" sz="1800" dirty="0">
                <a:solidFill>
                  <a:schemeClr val="tx1"/>
                </a:solidFill>
                <a:effectLst/>
                <a:latin typeface="Gill Sans MT (Body)"/>
                <a:ea typeface="Arial MT"/>
                <a:cs typeface="Arial MT"/>
              </a:rPr>
              <a:t>suitable</a:t>
            </a:r>
            <a:r>
              <a:rPr lang="en-US" sz="1800" spc="35" dirty="0">
                <a:solidFill>
                  <a:schemeClr val="tx1"/>
                </a:solidFill>
                <a:effectLst/>
                <a:latin typeface="Gill Sans MT (Body)"/>
                <a:ea typeface="Arial MT"/>
                <a:cs typeface="Arial MT"/>
              </a:rPr>
              <a:t> </a:t>
            </a:r>
            <a:r>
              <a:rPr lang="en-US" sz="1800" dirty="0">
                <a:solidFill>
                  <a:schemeClr val="tx1"/>
                </a:solidFill>
                <a:effectLst/>
                <a:latin typeface="Gill Sans MT (Body)"/>
                <a:ea typeface="Arial MT"/>
                <a:cs typeface="Arial MT"/>
              </a:rPr>
              <a:t>for</a:t>
            </a:r>
            <a:r>
              <a:rPr lang="en-US" sz="1800" spc="40" dirty="0">
                <a:solidFill>
                  <a:schemeClr val="tx1"/>
                </a:solidFill>
                <a:effectLst/>
                <a:latin typeface="Gill Sans MT (Body)"/>
                <a:ea typeface="Arial MT"/>
                <a:cs typeface="Arial MT"/>
              </a:rPr>
              <a:t> </a:t>
            </a:r>
            <a:r>
              <a:rPr lang="en-US" sz="1800" dirty="0">
                <a:solidFill>
                  <a:schemeClr val="tx1"/>
                </a:solidFill>
                <a:effectLst/>
                <a:latin typeface="Gill Sans MT (Body)"/>
                <a:ea typeface="Arial MT"/>
                <a:cs typeface="Arial MT"/>
              </a:rPr>
              <a:t>their</a:t>
            </a:r>
            <a:r>
              <a:rPr lang="en-US" sz="1800" spc="-320" dirty="0">
                <a:solidFill>
                  <a:schemeClr val="tx1"/>
                </a:solidFill>
                <a:effectLst/>
                <a:latin typeface="Gill Sans MT (Body)"/>
                <a:ea typeface="Arial MT"/>
                <a:cs typeface="Arial MT"/>
              </a:rPr>
              <a:t> </a:t>
            </a:r>
            <a:r>
              <a:rPr lang="en-US" sz="1800" dirty="0">
                <a:solidFill>
                  <a:schemeClr val="tx1"/>
                </a:solidFill>
                <a:effectLst/>
                <a:latin typeface="Gill Sans MT (Body)"/>
                <a:ea typeface="Arial MT"/>
                <a:cs typeface="Arial MT"/>
              </a:rPr>
              <a:t>age and</a:t>
            </a:r>
            <a:r>
              <a:rPr lang="en-US" sz="1800" spc="-5" dirty="0">
                <a:solidFill>
                  <a:schemeClr val="tx1"/>
                </a:solidFill>
                <a:effectLst/>
                <a:latin typeface="Gill Sans MT (Body)"/>
                <a:ea typeface="Arial MT"/>
                <a:cs typeface="Arial MT"/>
              </a:rPr>
              <a:t> </a:t>
            </a:r>
            <a:r>
              <a:rPr lang="en-US" sz="1800" dirty="0">
                <a:solidFill>
                  <a:schemeClr val="tx1"/>
                </a:solidFill>
                <a:effectLst/>
                <a:latin typeface="Gill Sans MT (Body)"/>
                <a:ea typeface="Arial MT"/>
                <a:cs typeface="Arial MT"/>
              </a:rPr>
              <a:t>developmental</a:t>
            </a:r>
            <a:r>
              <a:rPr lang="en-US" sz="1800" spc="-10" dirty="0">
                <a:solidFill>
                  <a:schemeClr val="tx1"/>
                </a:solidFill>
                <a:effectLst/>
                <a:latin typeface="Gill Sans MT (Body)"/>
                <a:ea typeface="Arial MT"/>
                <a:cs typeface="Arial MT"/>
              </a:rPr>
              <a:t> </a:t>
            </a:r>
            <a:r>
              <a:rPr lang="en-US" sz="1800" dirty="0">
                <a:solidFill>
                  <a:schemeClr val="tx1"/>
                </a:solidFill>
                <a:effectLst/>
                <a:latin typeface="Gill Sans MT (Body)"/>
                <a:ea typeface="Arial MT"/>
                <a:cs typeface="Arial MT"/>
              </a:rPr>
              <a:t>stage.</a:t>
            </a:r>
            <a:endParaRPr lang="en-US" dirty="0">
              <a:solidFill>
                <a:schemeClr val="tx1"/>
              </a:solidFill>
              <a:latin typeface="Gill Sans MT (Body)"/>
            </a:endParaRPr>
          </a:p>
        </p:txBody>
      </p:sp>
      <p:sp>
        <p:nvSpPr>
          <p:cNvPr id="39" name="Text Placeholder 8">
            <a:extLst>
              <a:ext uri="{FF2B5EF4-FFF2-40B4-BE49-F238E27FC236}">
                <a16:creationId xmlns:a16="http://schemas.microsoft.com/office/drawing/2014/main" xmlns="" id="{E3607CC4-628D-2D58-DA73-D649907E4891}"/>
              </a:ext>
            </a:extLst>
          </p:cNvPr>
          <p:cNvSpPr txBox="1">
            <a:spLocks/>
          </p:cNvSpPr>
          <p:nvPr/>
        </p:nvSpPr>
        <p:spPr>
          <a:xfrm>
            <a:off x="2943345" y="3758184"/>
            <a:ext cx="1773559" cy="477569"/>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accent1"/>
              </a:buClr>
              <a:buSzPct val="100000"/>
              <a:buFont typeface="Arial" panose="020B0604020202020204" pitchFamily="34" charset="0"/>
              <a:buNone/>
              <a:defRPr sz="1800" kern="1200">
                <a:solidFill>
                  <a:schemeClr val="tx1">
                    <a:lumMod val="75000"/>
                    <a:lumOff val="25000"/>
                  </a:schemeClr>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500" b="1" dirty="0"/>
              <a:t>Lack of Education</a:t>
            </a:r>
          </a:p>
        </p:txBody>
      </p:sp>
      <p:sp>
        <p:nvSpPr>
          <p:cNvPr id="40" name="Text Placeholder 9">
            <a:extLst>
              <a:ext uri="{FF2B5EF4-FFF2-40B4-BE49-F238E27FC236}">
                <a16:creationId xmlns:a16="http://schemas.microsoft.com/office/drawing/2014/main" xmlns="" id="{30234C01-79F2-B521-0B06-50A775EAA180}"/>
              </a:ext>
            </a:extLst>
          </p:cNvPr>
          <p:cNvSpPr txBox="1">
            <a:spLocks/>
          </p:cNvSpPr>
          <p:nvPr/>
        </p:nvSpPr>
        <p:spPr>
          <a:xfrm>
            <a:off x="2826198" y="4204887"/>
            <a:ext cx="1977973" cy="1817728"/>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accent1"/>
              </a:buClr>
              <a:buSzPct val="100000"/>
              <a:buFont typeface="Arial" panose="020B0604020202020204" pitchFamily="34" charset="0"/>
              <a:buNone/>
              <a:defRPr sz="1400" kern="1200">
                <a:solidFill>
                  <a:schemeClr val="tx1">
                    <a:lumMod val="75000"/>
                    <a:lumOff val="25000"/>
                  </a:schemeClr>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lvl="0">
              <a:lnSpc>
                <a:spcPct val="100000"/>
              </a:lnSpc>
              <a:buSzPts val="1200"/>
              <a:tabLst>
                <a:tab pos="1214120" algn="l"/>
              </a:tabLst>
            </a:pPr>
            <a:r>
              <a:rPr lang="en-US" sz="1500" dirty="0">
                <a:solidFill>
                  <a:schemeClr val="tx1"/>
                </a:solidFill>
                <a:effectLst/>
                <a:latin typeface="Gill Sans MT (Body)"/>
                <a:ea typeface="Arial MT"/>
                <a:cs typeface="Arial MT"/>
              </a:rPr>
              <a:t>Children</a:t>
            </a:r>
            <a:r>
              <a:rPr lang="en-US" sz="1500" spc="50" dirty="0">
                <a:solidFill>
                  <a:schemeClr val="tx1"/>
                </a:solidFill>
                <a:effectLst/>
                <a:latin typeface="Gill Sans MT (Body)"/>
                <a:ea typeface="Arial MT"/>
                <a:cs typeface="Arial MT"/>
              </a:rPr>
              <a:t> </a:t>
            </a:r>
            <a:r>
              <a:rPr lang="en-US" sz="1500" dirty="0">
                <a:solidFill>
                  <a:schemeClr val="tx1"/>
                </a:solidFill>
                <a:effectLst/>
                <a:latin typeface="Gill Sans MT (Body)"/>
                <a:ea typeface="Arial MT"/>
                <a:cs typeface="Arial MT"/>
              </a:rPr>
              <a:t>are</a:t>
            </a:r>
            <a:r>
              <a:rPr lang="en-US" sz="1500" spc="50" dirty="0">
                <a:solidFill>
                  <a:schemeClr val="tx1"/>
                </a:solidFill>
                <a:effectLst/>
                <a:latin typeface="Gill Sans MT (Body)"/>
                <a:ea typeface="Arial MT"/>
                <a:cs typeface="Arial MT"/>
              </a:rPr>
              <a:t> </a:t>
            </a:r>
            <a:r>
              <a:rPr lang="en-US" sz="1500" dirty="0">
                <a:solidFill>
                  <a:schemeClr val="tx1"/>
                </a:solidFill>
                <a:effectLst/>
                <a:latin typeface="Gill Sans MT (Body)"/>
                <a:ea typeface="Arial MT"/>
                <a:cs typeface="Arial MT"/>
              </a:rPr>
              <a:t>prevented</a:t>
            </a:r>
            <a:r>
              <a:rPr lang="en-US" sz="1500" spc="50" dirty="0">
                <a:solidFill>
                  <a:schemeClr val="tx1"/>
                </a:solidFill>
                <a:effectLst/>
                <a:latin typeface="Gill Sans MT (Body)"/>
                <a:ea typeface="Arial MT"/>
                <a:cs typeface="Arial MT"/>
              </a:rPr>
              <a:t> </a:t>
            </a:r>
            <a:r>
              <a:rPr lang="en-US" sz="1500" dirty="0">
                <a:solidFill>
                  <a:schemeClr val="tx1"/>
                </a:solidFill>
                <a:effectLst/>
                <a:latin typeface="Gill Sans MT (Body)"/>
                <a:ea typeface="Arial MT"/>
                <a:cs typeface="Arial MT"/>
              </a:rPr>
              <a:t>from</a:t>
            </a:r>
            <a:r>
              <a:rPr lang="en-US" sz="1500" spc="65" dirty="0">
                <a:solidFill>
                  <a:schemeClr val="tx1"/>
                </a:solidFill>
                <a:effectLst/>
                <a:latin typeface="Gill Sans MT (Body)"/>
                <a:ea typeface="Arial MT"/>
                <a:cs typeface="Arial MT"/>
              </a:rPr>
              <a:t> </a:t>
            </a:r>
            <a:r>
              <a:rPr lang="en-US" sz="1500" dirty="0">
                <a:solidFill>
                  <a:schemeClr val="tx1"/>
                </a:solidFill>
                <a:effectLst/>
                <a:latin typeface="Gill Sans MT (Body)"/>
                <a:ea typeface="Arial MT"/>
                <a:cs typeface="Arial MT"/>
              </a:rPr>
              <a:t>accessing</a:t>
            </a:r>
            <a:r>
              <a:rPr lang="en-US" sz="1500" spc="55" dirty="0">
                <a:solidFill>
                  <a:schemeClr val="tx1"/>
                </a:solidFill>
                <a:effectLst/>
                <a:latin typeface="Gill Sans MT (Body)"/>
                <a:ea typeface="Arial MT"/>
                <a:cs typeface="Arial MT"/>
              </a:rPr>
              <a:t> </a:t>
            </a:r>
            <a:r>
              <a:rPr lang="en-US" sz="1500" dirty="0">
                <a:solidFill>
                  <a:schemeClr val="tx1"/>
                </a:solidFill>
                <a:effectLst/>
                <a:latin typeface="Gill Sans MT (Body)"/>
                <a:ea typeface="Arial MT"/>
                <a:cs typeface="Arial MT"/>
              </a:rPr>
              <a:t>proper</a:t>
            </a:r>
            <a:r>
              <a:rPr lang="en-US" sz="1500" spc="55" dirty="0">
                <a:solidFill>
                  <a:schemeClr val="tx1"/>
                </a:solidFill>
                <a:effectLst/>
                <a:latin typeface="Gill Sans MT (Body)"/>
                <a:ea typeface="Arial MT"/>
                <a:cs typeface="Arial MT"/>
              </a:rPr>
              <a:t> </a:t>
            </a:r>
            <a:r>
              <a:rPr lang="en-US" sz="1500" dirty="0">
                <a:solidFill>
                  <a:schemeClr val="tx1"/>
                </a:solidFill>
                <a:effectLst/>
                <a:latin typeface="Gill Sans MT (Body)"/>
                <a:ea typeface="Arial MT"/>
                <a:cs typeface="Arial MT"/>
              </a:rPr>
              <a:t>education</a:t>
            </a:r>
            <a:r>
              <a:rPr lang="en-US" sz="1500" spc="60" dirty="0">
                <a:solidFill>
                  <a:schemeClr val="tx1"/>
                </a:solidFill>
                <a:effectLst/>
                <a:latin typeface="Gill Sans MT (Body)"/>
                <a:ea typeface="Arial MT"/>
                <a:cs typeface="Arial MT"/>
              </a:rPr>
              <a:t> </a:t>
            </a:r>
            <a:r>
              <a:rPr lang="en-US" sz="1500" dirty="0">
                <a:solidFill>
                  <a:schemeClr val="tx1"/>
                </a:solidFill>
                <a:effectLst/>
                <a:latin typeface="Gill Sans MT (Body)"/>
                <a:ea typeface="Arial MT"/>
                <a:cs typeface="Arial MT"/>
              </a:rPr>
              <a:t>due</a:t>
            </a:r>
            <a:r>
              <a:rPr lang="en-US" sz="1500" spc="60" dirty="0">
                <a:solidFill>
                  <a:schemeClr val="tx1"/>
                </a:solidFill>
                <a:effectLst/>
                <a:latin typeface="Gill Sans MT (Body)"/>
                <a:ea typeface="Arial MT"/>
                <a:cs typeface="Arial MT"/>
              </a:rPr>
              <a:t> </a:t>
            </a:r>
            <a:r>
              <a:rPr lang="en-US" sz="1500" dirty="0">
                <a:solidFill>
                  <a:schemeClr val="tx1"/>
                </a:solidFill>
                <a:effectLst/>
                <a:latin typeface="Gill Sans MT (Body)"/>
                <a:ea typeface="Arial MT"/>
                <a:cs typeface="Arial MT"/>
              </a:rPr>
              <a:t>to work</a:t>
            </a:r>
            <a:r>
              <a:rPr lang="en-US" sz="1500" spc="-15" dirty="0">
                <a:solidFill>
                  <a:schemeClr val="tx1"/>
                </a:solidFill>
                <a:effectLst/>
                <a:latin typeface="Gill Sans MT (Body)"/>
                <a:ea typeface="Arial MT"/>
                <a:cs typeface="Arial MT"/>
              </a:rPr>
              <a:t> </a:t>
            </a:r>
            <a:r>
              <a:rPr lang="en-US" sz="1500" dirty="0">
                <a:solidFill>
                  <a:schemeClr val="tx1"/>
                </a:solidFill>
                <a:effectLst/>
                <a:latin typeface="Gill Sans MT (Body)"/>
                <a:ea typeface="Arial MT"/>
                <a:cs typeface="Arial MT"/>
              </a:rPr>
              <a:t>commitments.</a:t>
            </a:r>
            <a:endParaRPr lang="en-IN" sz="1500" dirty="0">
              <a:solidFill>
                <a:schemeClr val="tx1"/>
              </a:solidFill>
              <a:effectLst/>
              <a:latin typeface="Gill Sans MT (Body)"/>
              <a:ea typeface="Arial MT"/>
              <a:cs typeface="Arial MT"/>
            </a:endParaRPr>
          </a:p>
        </p:txBody>
      </p:sp>
      <p:sp>
        <p:nvSpPr>
          <p:cNvPr id="42" name="Text Placeholder 11">
            <a:extLst>
              <a:ext uri="{FF2B5EF4-FFF2-40B4-BE49-F238E27FC236}">
                <a16:creationId xmlns:a16="http://schemas.microsoft.com/office/drawing/2014/main" xmlns="" id="{A5A6B0E2-D274-CD95-FE04-B7B1140A8F8D}"/>
              </a:ext>
            </a:extLst>
          </p:cNvPr>
          <p:cNvSpPr txBox="1">
            <a:spLocks/>
          </p:cNvSpPr>
          <p:nvPr/>
        </p:nvSpPr>
        <p:spPr>
          <a:xfrm>
            <a:off x="4834051" y="3772229"/>
            <a:ext cx="2372035" cy="360001"/>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120000"/>
              </a:lnSpc>
              <a:spcBef>
                <a:spcPts val="1000"/>
              </a:spcBef>
              <a:buClr>
                <a:schemeClr val="accent1"/>
              </a:buClr>
              <a:buSzPct val="100000"/>
              <a:buFont typeface="Arial" panose="020B0604020202020204" pitchFamily="34" charset="0"/>
              <a:buNone/>
              <a:defRPr sz="1800" kern="1200">
                <a:solidFill>
                  <a:schemeClr val="tx1">
                    <a:lumMod val="75000"/>
                    <a:lumOff val="25000"/>
                  </a:schemeClr>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IN" b="1" dirty="0"/>
              <a:t>Lack of Teacher Training</a:t>
            </a:r>
            <a:endParaRPr lang="en-US" b="1" dirty="0"/>
          </a:p>
        </p:txBody>
      </p:sp>
      <p:sp>
        <p:nvSpPr>
          <p:cNvPr id="44" name="Text Placeholder 12">
            <a:extLst>
              <a:ext uri="{FF2B5EF4-FFF2-40B4-BE49-F238E27FC236}">
                <a16:creationId xmlns:a16="http://schemas.microsoft.com/office/drawing/2014/main" xmlns="" id="{70BDEC8E-9C55-E65C-3DD7-A9CE422FE65A}"/>
              </a:ext>
            </a:extLst>
          </p:cNvPr>
          <p:cNvSpPr txBox="1">
            <a:spLocks/>
          </p:cNvSpPr>
          <p:nvPr/>
        </p:nvSpPr>
        <p:spPr>
          <a:xfrm>
            <a:off x="4804171" y="4204887"/>
            <a:ext cx="2684766" cy="1848594"/>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accent1"/>
              </a:buClr>
              <a:buSzPct val="100000"/>
              <a:buFont typeface="Arial" panose="020B0604020202020204" pitchFamily="34" charset="0"/>
              <a:buNone/>
              <a:defRPr sz="1400" kern="1200">
                <a:solidFill>
                  <a:schemeClr val="tx1">
                    <a:lumMod val="75000"/>
                    <a:lumOff val="25000"/>
                  </a:schemeClr>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500" dirty="0">
                <a:solidFill>
                  <a:schemeClr val="tx1"/>
                </a:solidFill>
              </a:rPr>
              <a:t>lack proper training and professional development opportunities. This can result in ineffective teaching methods and a reduced quality of education for students.</a:t>
            </a:r>
          </a:p>
        </p:txBody>
      </p:sp>
      <p:sp>
        <p:nvSpPr>
          <p:cNvPr id="46" name="Text Placeholder 14">
            <a:extLst>
              <a:ext uri="{FF2B5EF4-FFF2-40B4-BE49-F238E27FC236}">
                <a16:creationId xmlns:a16="http://schemas.microsoft.com/office/drawing/2014/main" xmlns="" id="{B961FE88-9062-B844-3EC3-87EA7F1D194C}"/>
              </a:ext>
            </a:extLst>
          </p:cNvPr>
          <p:cNvSpPr txBox="1">
            <a:spLocks/>
          </p:cNvSpPr>
          <p:nvPr/>
        </p:nvSpPr>
        <p:spPr>
          <a:xfrm>
            <a:off x="7206086" y="3758185"/>
            <a:ext cx="2351094" cy="374045"/>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accent1"/>
              </a:buClr>
              <a:buSzPct val="100000"/>
              <a:buFont typeface="Arial" panose="020B0604020202020204" pitchFamily="34" charset="0"/>
              <a:buNone/>
              <a:defRPr sz="1800" kern="1200">
                <a:solidFill>
                  <a:schemeClr val="tx1">
                    <a:lumMod val="75000"/>
                    <a:lumOff val="25000"/>
                  </a:schemeClr>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IN" sz="1500" b="1" dirty="0"/>
              <a:t>Exploitative Conditions</a:t>
            </a:r>
            <a:endParaRPr lang="en-US" sz="1500" b="1" dirty="0"/>
          </a:p>
        </p:txBody>
      </p:sp>
      <p:sp>
        <p:nvSpPr>
          <p:cNvPr id="48" name="Text Placeholder 15">
            <a:extLst>
              <a:ext uri="{FF2B5EF4-FFF2-40B4-BE49-F238E27FC236}">
                <a16:creationId xmlns:a16="http://schemas.microsoft.com/office/drawing/2014/main" xmlns="" id="{3AE3DDFF-C54D-7610-74BC-AA173B1A0D74}"/>
              </a:ext>
            </a:extLst>
          </p:cNvPr>
          <p:cNvSpPr txBox="1">
            <a:spLocks/>
          </p:cNvSpPr>
          <p:nvPr/>
        </p:nvSpPr>
        <p:spPr>
          <a:xfrm>
            <a:off x="7488936" y="4235753"/>
            <a:ext cx="1702225" cy="1904431"/>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120000"/>
              </a:lnSpc>
              <a:spcBef>
                <a:spcPts val="1000"/>
              </a:spcBef>
              <a:buClr>
                <a:schemeClr val="accent1"/>
              </a:buClr>
              <a:buSzPct val="100000"/>
              <a:buFont typeface="Arial" panose="020B0604020202020204" pitchFamily="34" charset="0"/>
              <a:buNone/>
              <a:defRPr sz="1400" kern="1200">
                <a:solidFill>
                  <a:schemeClr val="tx1">
                    <a:lumMod val="75000"/>
                    <a:lumOff val="25000"/>
                  </a:schemeClr>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800" dirty="0">
                <a:solidFill>
                  <a:schemeClr val="tx1"/>
                </a:solidFill>
                <a:effectLst/>
                <a:latin typeface="Arial MT"/>
                <a:ea typeface="Arial MT"/>
                <a:cs typeface="Arial MT"/>
              </a:rPr>
              <a:t>Children</a:t>
            </a:r>
            <a:r>
              <a:rPr lang="en-US" sz="1800" spc="140" dirty="0">
                <a:solidFill>
                  <a:schemeClr val="tx1"/>
                </a:solidFill>
                <a:effectLst/>
                <a:latin typeface="Arial MT"/>
                <a:ea typeface="Arial MT"/>
                <a:cs typeface="Arial MT"/>
              </a:rPr>
              <a:t> </a:t>
            </a:r>
            <a:r>
              <a:rPr lang="en-US" sz="1800" dirty="0">
                <a:solidFill>
                  <a:schemeClr val="tx1"/>
                </a:solidFill>
                <a:effectLst/>
                <a:latin typeface="Arial MT"/>
                <a:ea typeface="Arial MT"/>
                <a:cs typeface="Arial MT"/>
              </a:rPr>
              <a:t>work</a:t>
            </a:r>
            <a:r>
              <a:rPr lang="en-US" sz="1800" spc="145" dirty="0">
                <a:solidFill>
                  <a:schemeClr val="tx1"/>
                </a:solidFill>
                <a:effectLst/>
                <a:latin typeface="Arial MT"/>
                <a:ea typeface="Arial MT"/>
                <a:cs typeface="Arial MT"/>
              </a:rPr>
              <a:t> </a:t>
            </a:r>
            <a:r>
              <a:rPr lang="en-US" sz="1800" dirty="0">
                <a:solidFill>
                  <a:schemeClr val="tx1"/>
                </a:solidFill>
                <a:effectLst/>
                <a:latin typeface="Arial MT"/>
                <a:ea typeface="Arial MT"/>
                <a:cs typeface="Arial MT"/>
              </a:rPr>
              <a:t>in</a:t>
            </a:r>
            <a:r>
              <a:rPr lang="en-US" sz="1800" spc="140" dirty="0">
                <a:solidFill>
                  <a:schemeClr val="tx1"/>
                </a:solidFill>
                <a:effectLst/>
                <a:latin typeface="Arial MT"/>
                <a:ea typeface="Arial MT"/>
                <a:cs typeface="Arial MT"/>
              </a:rPr>
              <a:t> </a:t>
            </a:r>
            <a:r>
              <a:rPr lang="en-US" sz="1800" dirty="0">
                <a:solidFill>
                  <a:schemeClr val="tx1"/>
                </a:solidFill>
                <a:effectLst/>
                <a:latin typeface="Arial MT"/>
                <a:ea typeface="Arial MT"/>
                <a:cs typeface="Arial MT"/>
              </a:rPr>
              <a:t>hazardous,</a:t>
            </a:r>
            <a:r>
              <a:rPr lang="en-US" sz="1800" spc="135" dirty="0">
                <a:solidFill>
                  <a:schemeClr val="tx1"/>
                </a:solidFill>
                <a:effectLst/>
                <a:latin typeface="Arial MT"/>
                <a:ea typeface="Arial MT"/>
                <a:cs typeface="Arial MT"/>
              </a:rPr>
              <a:t> </a:t>
            </a:r>
            <a:r>
              <a:rPr lang="en-US" sz="1800" dirty="0">
                <a:solidFill>
                  <a:schemeClr val="tx1"/>
                </a:solidFill>
                <a:effectLst/>
                <a:latin typeface="Gill Sans MT (Body)"/>
                <a:ea typeface="Arial MT"/>
                <a:cs typeface="Arial MT"/>
              </a:rPr>
              <a:t>exploitative</a:t>
            </a:r>
            <a:r>
              <a:rPr lang="en-US" sz="1800" dirty="0">
                <a:solidFill>
                  <a:schemeClr val="tx1"/>
                </a:solidFill>
                <a:effectLst/>
                <a:latin typeface="Arial MT"/>
                <a:ea typeface="Arial MT"/>
                <a:cs typeface="Arial MT"/>
              </a:rPr>
              <a:t>,</a:t>
            </a:r>
            <a:r>
              <a:rPr lang="en-US" sz="1800" spc="150" dirty="0">
                <a:solidFill>
                  <a:schemeClr val="tx1"/>
                </a:solidFill>
                <a:effectLst/>
                <a:latin typeface="Arial MT"/>
                <a:ea typeface="Arial MT"/>
                <a:cs typeface="Arial MT"/>
              </a:rPr>
              <a:t> </a:t>
            </a:r>
            <a:r>
              <a:rPr lang="en-US" sz="1800" dirty="0">
                <a:solidFill>
                  <a:schemeClr val="tx1"/>
                </a:solidFill>
                <a:effectLst/>
                <a:latin typeface="Arial MT"/>
                <a:ea typeface="Arial MT"/>
                <a:cs typeface="Arial MT"/>
              </a:rPr>
              <a:t>or</a:t>
            </a:r>
            <a:r>
              <a:rPr lang="en-US" sz="1800" spc="145" dirty="0">
                <a:solidFill>
                  <a:schemeClr val="tx1"/>
                </a:solidFill>
                <a:effectLst/>
                <a:latin typeface="Arial MT"/>
                <a:ea typeface="Arial MT"/>
                <a:cs typeface="Arial MT"/>
              </a:rPr>
              <a:t> </a:t>
            </a:r>
            <a:r>
              <a:rPr lang="en-US" sz="1800" dirty="0">
                <a:solidFill>
                  <a:schemeClr val="tx1"/>
                </a:solidFill>
                <a:effectLst/>
                <a:latin typeface="Arial MT"/>
                <a:ea typeface="Arial MT"/>
                <a:cs typeface="Arial MT"/>
              </a:rPr>
              <a:t>unsafe</a:t>
            </a:r>
            <a:r>
              <a:rPr lang="en-US" sz="1800" spc="-320" dirty="0">
                <a:solidFill>
                  <a:schemeClr val="tx1"/>
                </a:solidFill>
                <a:effectLst/>
                <a:latin typeface="Arial MT"/>
                <a:ea typeface="Arial MT"/>
                <a:cs typeface="Arial MT"/>
              </a:rPr>
              <a:t> </a:t>
            </a:r>
            <a:r>
              <a:rPr lang="en-US" sz="1800" dirty="0">
                <a:solidFill>
                  <a:schemeClr val="tx1"/>
                </a:solidFill>
                <a:effectLst/>
                <a:latin typeface="Arial MT"/>
                <a:ea typeface="Arial MT"/>
                <a:cs typeface="Arial MT"/>
              </a:rPr>
              <a:t>conditions</a:t>
            </a:r>
            <a:r>
              <a:rPr lang="en-US" sz="1800" spc="-10" dirty="0">
                <a:solidFill>
                  <a:schemeClr val="tx1"/>
                </a:solidFill>
                <a:effectLst/>
                <a:latin typeface="Arial MT"/>
                <a:ea typeface="Arial MT"/>
                <a:cs typeface="Arial MT"/>
              </a:rPr>
              <a:t> </a:t>
            </a:r>
            <a:r>
              <a:rPr lang="en-US" sz="1800" dirty="0">
                <a:solidFill>
                  <a:schemeClr val="tx1"/>
                </a:solidFill>
                <a:effectLst/>
                <a:latin typeface="Arial MT"/>
                <a:ea typeface="Arial MT"/>
                <a:cs typeface="Arial MT"/>
              </a:rPr>
              <a:t>that</a:t>
            </a:r>
            <a:r>
              <a:rPr lang="en-US" sz="1800" spc="-5" dirty="0">
                <a:solidFill>
                  <a:schemeClr val="tx1"/>
                </a:solidFill>
                <a:effectLst/>
                <a:latin typeface="Arial MT"/>
                <a:ea typeface="Arial MT"/>
                <a:cs typeface="Arial MT"/>
              </a:rPr>
              <a:t> </a:t>
            </a:r>
            <a:r>
              <a:rPr lang="en-US" sz="1800" dirty="0">
                <a:solidFill>
                  <a:schemeClr val="tx1"/>
                </a:solidFill>
                <a:effectLst/>
                <a:latin typeface="Arial MT"/>
                <a:ea typeface="Arial MT"/>
                <a:cs typeface="Arial MT"/>
              </a:rPr>
              <a:t>threaten</a:t>
            </a:r>
            <a:r>
              <a:rPr lang="en-US" sz="1800" spc="10" dirty="0">
                <a:solidFill>
                  <a:schemeClr val="tx1"/>
                </a:solidFill>
                <a:effectLst/>
                <a:latin typeface="Arial MT"/>
                <a:ea typeface="Arial MT"/>
                <a:cs typeface="Arial MT"/>
              </a:rPr>
              <a:t> </a:t>
            </a:r>
            <a:r>
              <a:rPr lang="en-US" sz="1800" dirty="0">
                <a:solidFill>
                  <a:schemeClr val="tx1"/>
                </a:solidFill>
                <a:effectLst/>
                <a:latin typeface="Arial MT"/>
                <a:ea typeface="Arial MT"/>
                <a:cs typeface="Arial MT"/>
              </a:rPr>
              <a:t>their</a:t>
            </a:r>
            <a:r>
              <a:rPr lang="en-US" sz="1800" spc="-5" dirty="0">
                <a:solidFill>
                  <a:schemeClr val="tx1"/>
                </a:solidFill>
                <a:effectLst/>
                <a:latin typeface="Arial MT"/>
                <a:ea typeface="Arial MT"/>
                <a:cs typeface="Arial MT"/>
              </a:rPr>
              <a:t> </a:t>
            </a:r>
            <a:r>
              <a:rPr lang="en-US" sz="1800" dirty="0">
                <a:solidFill>
                  <a:schemeClr val="tx1"/>
                </a:solidFill>
                <a:effectLst/>
                <a:latin typeface="Arial MT"/>
                <a:ea typeface="Arial MT"/>
                <a:cs typeface="Arial MT"/>
              </a:rPr>
              <a:t>health</a:t>
            </a:r>
            <a:r>
              <a:rPr lang="en-US" sz="1800" spc="-10" dirty="0">
                <a:solidFill>
                  <a:schemeClr val="tx1"/>
                </a:solidFill>
                <a:effectLst/>
                <a:latin typeface="Arial MT"/>
                <a:ea typeface="Arial MT"/>
                <a:cs typeface="Arial MT"/>
              </a:rPr>
              <a:t> </a:t>
            </a:r>
            <a:r>
              <a:rPr lang="en-US" sz="1800" dirty="0">
                <a:solidFill>
                  <a:schemeClr val="tx1"/>
                </a:solidFill>
                <a:effectLst/>
                <a:latin typeface="Arial MT"/>
                <a:ea typeface="Arial MT"/>
                <a:cs typeface="Arial MT"/>
              </a:rPr>
              <a:t>and</a:t>
            </a:r>
            <a:r>
              <a:rPr lang="en-US" sz="1800" spc="-5" dirty="0">
                <a:solidFill>
                  <a:schemeClr val="tx1"/>
                </a:solidFill>
                <a:effectLst/>
                <a:latin typeface="Arial MT"/>
                <a:ea typeface="Arial MT"/>
                <a:cs typeface="Arial MT"/>
              </a:rPr>
              <a:t> </a:t>
            </a:r>
            <a:r>
              <a:rPr lang="en-US" sz="1800" dirty="0">
                <a:solidFill>
                  <a:schemeClr val="tx1"/>
                </a:solidFill>
                <a:effectLst/>
                <a:latin typeface="Arial MT"/>
                <a:ea typeface="Arial MT"/>
                <a:cs typeface="Arial MT"/>
              </a:rPr>
              <a:t>well-being.</a:t>
            </a:r>
            <a:endParaRPr lang="en-US" dirty="0">
              <a:solidFill>
                <a:schemeClr val="tx1"/>
              </a:solidFill>
            </a:endParaRPr>
          </a:p>
        </p:txBody>
      </p:sp>
      <p:sp>
        <p:nvSpPr>
          <p:cNvPr id="50" name="Text Placeholder 17">
            <a:extLst>
              <a:ext uri="{FF2B5EF4-FFF2-40B4-BE49-F238E27FC236}">
                <a16:creationId xmlns:a16="http://schemas.microsoft.com/office/drawing/2014/main" xmlns="" id="{819B8FC5-21F8-9525-9C57-2FCF3FEB6F97}"/>
              </a:ext>
            </a:extLst>
          </p:cNvPr>
          <p:cNvSpPr txBox="1">
            <a:spLocks/>
          </p:cNvSpPr>
          <p:nvPr/>
        </p:nvSpPr>
        <p:spPr>
          <a:xfrm>
            <a:off x="9518688" y="3772229"/>
            <a:ext cx="2194775" cy="432658"/>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120000"/>
              </a:lnSpc>
              <a:spcBef>
                <a:spcPts val="1000"/>
              </a:spcBef>
              <a:buClr>
                <a:schemeClr val="accent1"/>
              </a:buClr>
              <a:buSzPct val="100000"/>
              <a:buFont typeface="Arial" panose="020B0604020202020204" pitchFamily="34" charset="0"/>
              <a:buNone/>
              <a:defRPr sz="1800" kern="1200">
                <a:solidFill>
                  <a:schemeClr val="tx1">
                    <a:lumMod val="75000"/>
                    <a:lumOff val="25000"/>
                  </a:schemeClr>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IN" b="1" dirty="0"/>
              <a:t>Long Working Hours</a:t>
            </a:r>
            <a:endParaRPr lang="en-US" b="1" dirty="0"/>
          </a:p>
        </p:txBody>
      </p:sp>
      <p:sp>
        <p:nvSpPr>
          <p:cNvPr id="51" name="Text Placeholder 18">
            <a:extLst>
              <a:ext uri="{FF2B5EF4-FFF2-40B4-BE49-F238E27FC236}">
                <a16:creationId xmlns:a16="http://schemas.microsoft.com/office/drawing/2014/main" xmlns="" id="{C7F2E0DD-DF20-BBC8-91E8-C57F0788E5E2}"/>
              </a:ext>
            </a:extLst>
          </p:cNvPr>
          <p:cNvSpPr txBox="1">
            <a:spLocks/>
          </p:cNvSpPr>
          <p:nvPr/>
        </p:nvSpPr>
        <p:spPr>
          <a:xfrm>
            <a:off x="9518689" y="4235753"/>
            <a:ext cx="2351094" cy="1904431"/>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accent1"/>
              </a:buClr>
              <a:buSzPct val="100000"/>
              <a:buFont typeface="Arial" panose="020B0604020202020204" pitchFamily="34" charset="0"/>
              <a:buNone/>
              <a:defRPr sz="1400" kern="1200">
                <a:solidFill>
                  <a:schemeClr val="tx1">
                    <a:lumMod val="75000"/>
                    <a:lumOff val="25000"/>
                  </a:schemeClr>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lvl="0" algn="l">
              <a:lnSpc>
                <a:spcPct val="100000"/>
              </a:lnSpc>
              <a:buSzPts val="1200"/>
              <a:tabLst>
                <a:tab pos="1214120" algn="l"/>
              </a:tabLst>
            </a:pPr>
            <a:r>
              <a:rPr lang="en-US" sz="1500" dirty="0">
                <a:solidFill>
                  <a:schemeClr val="tx1"/>
                </a:solidFill>
                <a:effectLst/>
                <a:latin typeface="Gill Sans MT (Body)"/>
                <a:ea typeface="Arial MT"/>
                <a:cs typeface="Arial MT"/>
              </a:rPr>
              <a:t>Children</a:t>
            </a:r>
            <a:r>
              <a:rPr lang="en-US" sz="1500" spc="205" dirty="0">
                <a:solidFill>
                  <a:schemeClr val="tx1"/>
                </a:solidFill>
                <a:effectLst/>
                <a:latin typeface="Gill Sans MT (Body)"/>
                <a:ea typeface="Arial MT"/>
                <a:cs typeface="Arial MT"/>
              </a:rPr>
              <a:t> </a:t>
            </a:r>
            <a:r>
              <a:rPr lang="en-US" sz="1500" dirty="0">
                <a:solidFill>
                  <a:schemeClr val="tx1"/>
                </a:solidFill>
                <a:effectLst/>
                <a:latin typeface="Gill Sans MT (Body)"/>
                <a:ea typeface="Arial MT"/>
                <a:cs typeface="Arial MT"/>
              </a:rPr>
              <a:t>are</a:t>
            </a:r>
            <a:r>
              <a:rPr lang="en-US" sz="1500" spc="185" dirty="0">
                <a:solidFill>
                  <a:schemeClr val="tx1"/>
                </a:solidFill>
                <a:effectLst/>
                <a:latin typeface="Gill Sans MT (Body)"/>
                <a:ea typeface="Arial MT"/>
                <a:cs typeface="Arial MT"/>
              </a:rPr>
              <a:t> </a:t>
            </a:r>
            <a:r>
              <a:rPr lang="en-US" sz="1500" dirty="0">
                <a:solidFill>
                  <a:schemeClr val="tx1"/>
                </a:solidFill>
                <a:effectLst/>
                <a:latin typeface="Gill Sans MT (Body)"/>
                <a:ea typeface="Arial MT"/>
                <a:cs typeface="Arial MT"/>
              </a:rPr>
              <a:t>made</a:t>
            </a:r>
            <a:r>
              <a:rPr lang="en-US" sz="1500" spc="220" dirty="0">
                <a:solidFill>
                  <a:schemeClr val="tx1"/>
                </a:solidFill>
                <a:effectLst/>
                <a:latin typeface="Gill Sans MT (Body)"/>
                <a:ea typeface="Arial MT"/>
                <a:cs typeface="Arial MT"/>
              </a:rPr>
              <a:t> </a:t>
            </a:r>
            <a:r>
              <a:rPr lang="en-US" sz="1500" dirty="0">
                <a:solidFill>
                  <a:schemeClr val="tx1"/>
                </a:solidFill>
                <a:effectLst/>
                <a:latin typeface="Gill Sans MT (Body)"/>
                <a:ea typeface="Arial MT"/>
                <a:cs typeface="Arial MT"/>
              </a:rPr>
              <a:t>to</a:t>
            </a:r>
            <a:r>
              <a:rPr lang="en-US" sz="1500" spc="205" dirty="0">
                <a:solidFill>
                  <a:schemeClr val="tx1"/>
                </a:solidFill>
                <a:effectLst/>
                <a:latin typeface="Gill Sans MT (Body)"/>
                <a:ea typeface="Arial MT"/>
                <a:cs typeface="Arial MT"/>
              </a:rPr>
              <a:t> </a:t>
            </a:r>
            <a:r>
              <a:rPr lang="en-US" sz="1500" dirty="0">
                <a:solidFill>
                  <a:schemeClr val="tx1"/>
                </a:solidFill>
                <a:effectLst/>
                <a:latin typeface="Gill Sans MT (Body)"/>
                <a:ea typeface="Arial MT"/>
                <a:cs typeface="Arial MT"/>
              </a:rPr>
              <a:t>work</a:t>
            </a:r>
            <a:r>
              <a:rPr lang="en-US" sz="1500" spc="205" dirty="0">
                <a:solidFill>
                  <a:schemeClr val="tx1"/>
                </a:solidFill>
                <a:effectLst/>
                <a:latin typeface="Gill Sans MT (Body)"/>
                <a:ea typeface="Arial MT"/>
                <a:cs typeface="Arial MT"/>
              </a:rPr>
              <a:t> </a:t>
            </a:r>
            <a:r>
              <a:rPr lang="en-US" sz="1500" dirty="0">
                <a:solidFill>
                  <a:schemeClr val="tx1"/>
                </a:solidFill>
                <a:effectLst/>
                <a:latin typeface="Gill Sans MT (Body)"/>
                <a:ea typeface="Arial MT"/>
                <a:cs typeface="Arial MT"/>
              </a:rPr>
              <a:t>long</a:t>
            </a:r>
            <a:r>
              <a:rPr lang="en-US" sz="1500" spc="205" dirty="0">
                <a:solidFill>
                  <a:schemeClr val="tx1"/>
                </a:solidFill>
                <a:effectLst/>
                <a:latin typeface="Gill Sans MT (Body)"/>
                <a:ea typeface="Arial MT"/>
                <a:cs typeface="Arial MT"/>
              </a:rPr>
              <a:t> </a:t>
            </a:r>
            <a:r>
              <a:rPr lang="en-US" sz="1500" dirty="0">
                <a:solidFill>
                  <a:schemeClr val="tx1"/>
                </a:solidFill>
                <a:effectLst/>
                <a:latin typeface="Gill Sans MT (Body)"/>
                <a:ea typeface="Arial MT"/>
                <a:cs typeface="Arial MT"/>
              </a:rPr>
              <a:t>hours,</a:t>
            </a:r>
            <a:r>
              <a:rPr lang="en-US" sz="1500" spc="200" dirty="0">
                <a:solidFill>
                  <a:schemeClr val="tx1"/>
                </a:solidFill>
                <a:effectLst/>
                <a:latin typeface="Gill Sans MT (Body)"/>
                <a:ea typeface="Arial MT"/>
                <a:cs typeface="Arial MT"/>
              </a:rPr>
              <a:t> </a:t>
            </a:r>
            <a:r>
              <a:rPr lang="en-US" sz="1500" dirty="0">
                <a:solidFill>
                  <a:schemeClr val="tx1"/>
                </a:solidFill>
                <a:effectLst/>
                <a:latin typeface="Gill Sans MT (Body)"/>
                <a:ea typeface="Arial MT"/>
                <a:cs typeface="Arial MT"/>
              </a:rPr>
              <a:t>depriving</a:t>
            </a:r>
            <a:r>
              <a:rPr lang="en-US" sz="1500" spc="225" dirty="0">
                <a:solidFill>
                  <a:schemeClr val="tx1"/>
                </a:solidFill>
                <a:effectLst/>
                <a:latin typeface="Gill Sans MT (Body)"/>
                <a:ea typeface="Arial MT"/>
                <a:cs typeface="Arial MT"/>
              </a:rPr>
              <a:t> </a:t>
            </a:r>
            <a:r>
              <a:rPr lang="en-US" sz="1500" dirty="0">
                <a:solidFill>
                  <a:schemeClr val="tx1"/>
                </a:solidFill>
                <a:effectLst/>
                <a:latin typeface="Gill Sans MT (Body)"/>
                <a:ea typeface="Arial MT"/>
                <a:cs typeface="Arial MT"/>
              </a:rPr>
              <a:t>them</a:t>
            </a:r>
            <a:r>
              <a:rPr lang="en-US" sz="1500" spc="215" dirty="0">
                <a:solidFill>
                  <a:schemeClr val="tx1"/>
                </a:solidFill>
                <a:effectLst/>
                <a:latin typeface="Gill Sans MT (Body)"/>
                <a:ea typeface="Arial MT"/>
                <a:cs typeface="Arial MT"/>
              </a:rPr>
              <a:t> </a:t>
            </a:r>
            <a:r>
              <a:rPr lang="en-US" sz="1500" dirty="0">
                <a:solidFill>
                  <a:schemeClr val="tx1"/>
                </a:solidFill>
                <a:effectLst/>
                <a:latin typeface="Gill Sans MT (Body)"/>
                <a:ea typeface="Arial MT"/>
                <a:cs typeface="Arial MT"/>
              </a:rPr>
              <a:t>of adequate</a:t>
            </a:r>
            <a:r>
              <a:rPr lang="en-US" sz="1500" spc="-15" dirty="0">
                <a:solidFill>
                  <a:schemeClr val="tx1"/>
                </a:solidFill>
                <a:effectLst/>
                <a:latin typeface="Gill Sans MT (Body)"/>
                <a:ea typeface="Arial MT"/>
                <a:cs typeface="Arial MT"/>
              </a:rPr>
              <a:t> </a:t>
            </a:r>
            <a:r>
              <a:rPr lang="en-US" sz="1500" dirty="0">
                <a:solidFill>
                  <a:schemeClr val="tx1"/>
                </a:solidFill>
                <a:effectLst/>
                <a:latin typeface="Gill Sans MT (Body)"/>
                <a:ea typeface="Arial MT"/>
                <a:cs typeface="Arial MT"/>
              </a:rPr>
              <a:t>rest and</a:t>
            </a:r>
            <a:r>
              <a:rPr lang="en-US" sz="1500" spc="-15" dirty="0">
                <a:solidFill>
                  <a:schemeClr val="tx1"/>
                </a:solidFill>
                <a:effectLst/>
                <a:latin typeface="Gill Sans MT (Body)"/>
                <a:ea typeface="Arial MT"/>
                <a:cs typeface="Arial MT"/>
              </a:rPr>
              <a:t> </a:t>
            </a:r>
            <a:r>
              <a:rPr lang="en-US" sz="1500" dirty="0">
                <a:solidFill>
                  <a:schemeClr val="tx1"/>
                </a:solidFill>
                <a:effectLst/>
                <a:latin typeface="Gill Sans MT (Body)"/>
                <a:ea typeface="Arial MT"/>
                <a:cs typeface="Arial MT"/>
              </a:rPr>
              <a:t>leisure</a:t>
            </a:r>
            <a:r>
              <a:rPr lang="en-US" sz="1500" spc="-10" dirty="0">
                <a:solidFill>
                  <a:schemeClr val="tx1"/>
                </a:solidFill>
                <a:effectLst/>
                <a:latin typeface="Gill Sans MT (Body)"/>
                <a:ea typeface="Arial MT"/>
                <a:cs typeface="Arial MT"/>
              </a:rPr>
              <a:t> </a:t>
            </a:r>
            <a:r>
              <a:rPr lang="en-US" sz="1500" dirty="0">
                <a:solidFill>
                  <a:schemeClr val="tx1"/>
                </a:solidFill>
                <a:effectLst/>
                <a:latin typeface="Gill Sans MT (Body)"/>
                <a:ea typeface="Arial MT"/>
                <a:cs typeface="Arial MT"/>
              </a:rPr>
              <a:t>time.</a:t>
            </a:r>
            <a:endParaRPr lang="en-IN" sz="1500" dirty="0">
              <a:solidFill>
                <a:schemeClr val="tx1"/>
              </a:solidFill>
              <a:effectLst/>
              <a:latin typeface="Gill Sans MT (Body)"/>
              <a:ea typeface="Arial MT"/>
              <a:cs typeface="Arial MT"/>
            </a:endParaRPr>
          </a:p>
        </p:txBody>
      </p:sp>
      <p:pic>
        <p:nvPicPr>
          <p:cNvPr id="7" name="Picture 6">
            <a:extLst>
              <a:ext uri="{FF2B5EF4-FFF2-40B4-BE49-F238E27FC236}">
                <a16:creationId xmlns:a16="http://schemas.microsoft.com/office/drawing/2014/main" xmlns="" id="{E90E145F-6CFE-52A6-B65F-80892837D33A}"/>
              </a:ext>
            </a:extLst>
          </p:cNvPr>
          <p:cNvPicPr>
            <a:picLocks noChangeAspect="1"/>
          </p:cNvPicPr>
          <p:nvPr/>
        </p:nvPicPr>
        <p:blipFill>
          <a:blip r:embed="rId4"/>
          <a:stretch>
            <a:fillRect/>
          </a:stretch>
        </p:blipFill>
        <p:spPr>
          <a:xfrm>
            <a:off x="5533995" y="2813868"/>
            <a:ext cx="1124010" cy="527737"/>
          </a:xfrm>
          <a:prstGeom prst="rect">
            <a:avLst/>
          </a:prstGeom>
        </p:spPr>
      </p:pic>
      <p:pic>
        <p:nvPicPr>
          <p:cNvPr id="8" name="Picture Placeholder 7">
            <a:extLst>
              <a:ext uri="{FF2B5EF4-FFF2-40B4-BE49-F238E27FC236}">
                <a16:creationId xmlns:a16="http://schemas.microsoft.com/office/drawing/2014/main" xmlns="" id="{DBF48D82-423D-732B-16EC-666EEE7989CE}"/>
              </a:ext>
            </a:extLst>
          </p:cNvPr>
          <p:cNvPicPr>
            <a:picLocks noGrp="1" noChangeAspect="1"/>
          </p:cNvPicPr>
          <p:nvPr>
            <p:ph type="pic" sz="quarter" idx="47"/>
          </p:nvPr>
        </p:nvPicPr>
        <p:blipFill>
          <a:blip r:embed="rId5"/>
          <a:srcRect t="3113" b="3113"/>
          <a:stretch>
            <a:fillRect/>
          </a:stretch>
        </p:blipFill>
        <p:spPr>
          <a:xfrm>
            <a:off x="1535471" y="2747553"/>
            <a:ext cx="621792" cy="621792"/>
          </a:xfrm>
        </p:spPr>
      </p:pic>
      <p:pic>
        <p:nvPicPr>
          <p:cNvPr id="12" name="Picture 11">
            <a:extLst>
              <a:ext uri="{FF2B5EF4-FFF2-40B4-BE49-F238E27FC236}">
                <a16:creationId xmlns:a16="http://schemas.microsoft.com/office/drawing/2014/main" xmlns="" id="{3E2FE0B3-F53A-5C30-A27D-B8598A3032A6}"/>
              </a:ext>
            </a:extLst>
          </p:cNvPr>
          <p:cNvPicPr>
            <a:picLocks noChangeAspect="1"/>
          </p:cNvPicPr>
          <p:nvPr/>
        </p:nvPicPr>
        <p:blipFill>
          <a:blip r:embed="rId6"/>
          <a:stretch>
            <a:fillRect/>
          </a:stretch>
        </p:blipFill>
        <p:spPr>
          <a:xfrm>
            <a:off x="3525335" y="2653113"/>
            <a:ext cx="855853" cy="855853"/>
          </a:xfrm>
          <a:prstGeom prst="rect">
            <a:avLst/>
          </a:prstGeom>
        </p:spPr>
      </p:pic>
      <p:pic>
        <p:nvPicPr>
          <p:cNvPr id="17" name="Picture Placeholder 16">
            <a:extLst>
              <a:ext uri="{FF2B5EF4-FFF2-40B4-BE49-F238E27FC236}">
                <a16:creationId xmlns:a16="http://schemas.microsoft.com/office/drawing/2014/main" xmlns="" id="{F31E6053-F33C-BB5C-751D-8E7150EEF90E}"/>
              </a:ext>
            </a:extLst>
          </p:cNvPr>
          <p:cNvPicPr>
            <a:picLocks noGrp="1" noChangeAspect="1"/>
          </p:cNvPicPr>
          <p:nvPr>
            <p:ph type="pic" sz="quarter" idx="49"/>
          </p:nvPr>
        </p:nvPicPr>
        <p:blipFill>
          <a:blip r:embed="rId7"/>
          <a:srcRect t="4028" b="4028"/>
          <a:stretch>
            <a:fillRect/>
          </a:stretch>
        </p:blipFill>
        <p:spPr>
          <a:xfrm>
            <a:off x="7813481" y="2682870"/>
            <a:ext cx="789732" cy="789732"/>
          </a:xfrm>
        </p:spPr>
      </p:pic>
      <p:pic>
        <p:nvPicPr>
          <p:cNvPr id="22" name="Picture Placeholder 21">
            <a:extLst>
              <a:ext uri="{FF2B5EF4-FFF2-40B4-BE49-F238E27FC236}">
                <a16:creationId xmlns:a16="http://schemas.microsoft.com/office/drawing/2014/main" xmlns="" id="{E2C00E98-E618-88A6-1BF0-7E2EB37A5EDD}"/>
              </a:ext>
            </a:extLst>
          </p:cNvPr>
          <p:cNvPicPr>
            <a:picLocks noGrp="1" noChangeAspect="1"/>
          </p:cNvPicPr>
          <p:nvPr>
            <p:ph type="pic" sz="quarter" idx="48"/>
          </p:nvPr>
        </p:nvPicPr>
        <p:blipFill>
          <a:blip r:embed="rId8"/>
          <a:srcRect t="3648" b="3648"/>
          <a:stretch>
            <a:fillRect/>
          </a:stretch>
        </p:blipFill>
        <p:spPr>
          <a:xfrm>
            <a:off x="10072444" y="2747553"/>
            <a:ext cx="621792" cy="621792"/>
          </a:xfrm>
        </p:spPr>
      </p:pic>
    </p:spTree>
    <p:extLst>
      <p:ext uri="{BB962C8B-B14F-4D97-AF65-F5344CB8AC3E}">
        <p14:creationId xmlns:p14="http://schemas.microsoft.com/office/powerpoint/2010/main" xmlns="" val="2712649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xmlns="" id="{89256EF6-3CDE-4ADE-8753-BF5040E3C65B}"/>
              </a:ext>
            </a:extLst>
          </p:cNvPr>
          <p:cNvSpPr>
            <a:spLocks noGrp="1"/>
          </p:cNvSpPr>
          <p:nvPr>
            <p:ph type="body" sz="quarter" idx="36"/>
          </p:nvPr>
        </p:nvSpPr>
        <p:spPr>
          <a:xfrm>
            <a:off x="4270248" y="4475539"/>
            <a:ext cx="2043270" cy="1522925"/>
          </a:xfrm>
        </p:spPr>
        <p:txBody>
          <a:bodyPr>
            <a:noAutofit/>
          </a:bodyPr>
          <a:lstStyle/>
          <a:p>
            <a:r>
              <a:rPr lang="en-US" sz="1100" dirty="0">
                <a:solidFill>
                  <a:schemeClr val="tx1"/>
                </a:solidFill>
                <a:effectLst/>
                <a:latin typeface="Calibri" panose="020F0502020204030204" pitchFamily="34" charset="0"/>
                <a:ea typeface="Arial MT"/>
              </a:rPr>
              <a:t>The success of a child labor project</a:t>
            </a:r>
            <a:r>
              <a:rPr lang="en-US" sz="1100" spc="5" dirty="0">
                <a:solidFill>
                  <a:schemeClr val="tx1"/>
                </a:solidFill>
                <a:effectLst/>
                <a:latin typeface="Calibri" panose="020F0502020204030204" pitchFamily="34" charset="0"/>
                <a:ea typeface="Arial MT"/>
              </a:rPr>
              <a:t> </a:t>
            </a:r>
            <a:r>
              <a:rPr lang="en-US" sz="1100" dirty="0">
                <a:solidFill>
                  <a:schemeClr val="tx1"/>
                </a:solidFill>
                <a:effectLst/>
                <a:latin typeface="Calibri" panose="020F0502020204030204" pitchFamily="34" charset="0"/>
                <a:ea typeface="Arial MT"/>
              </a:rPr>
              <a:t>should be measured not only by the reduction in child labor</a:t>
            </a:r>
            <a:r>
              <a:rPr lang="en-US" sz="1100" spc="5" dirty="0">
                <a:solidFill>
                  <a:schemeClr val="tx1"/>
                </a:solidFill>
                <a:effectLst/>
                <a:latin typeface="Calibri" panose="020F0502020204030204" pitchFamily="34" charset="0"/>
                <a:ea typeface="Arial MT"/>
              </a:rPr>
              <a:t> </a:t>
            </a:r>
            <a:r>
              <a:rPr lang="en-US" sz="1100" dirty="0">
                <a:solidFill>
                  <a:schemeClr val="tx1"/>
                </a:solidFill>
                <a:effectLst/>
                <a:latin typeface="Calibri" panose="020F0502020204030204" pitchFamily="34" charset="0"/>
                <a:ea typeface="Arial MT"/>
              </a:rPr>
              <a:t>but also by broader positive outcomes, such as increased</a:t>
            </a:r>
            <a:r>
              <a:rPr lang="en-US" sz="1100" spc="5" dirty="0">
                <a:solidFill>
                  <a:schemeClr val="tx1"/>
                </a:solidFill>
                <a:effectLst/>
                <a:latin typeface="Calibri" panose="020F0502020204030204" pitchFamily="34" charset="0"/>
                <a:ea typeface="Arial MT"/>
              </a:rPr>
              <a:t> </a:t>
            </a:r>
            <a:r>
              <a:rPr lang="en-US" sz="1100" dirty="0">
                <a:solidFill>
                  <a:schemeClr val="tx1"/>
                </a:solidFill>
                <a:effectLst/>
                <a:latin typeface="Calibri" panose="020F0502020204030204" pitchFamily="34" charset="0"/>
                <a:ea typeface="Arial MT"/>
              </a:rPr>
              <a:t>enrollment</a:t>
            </a:r>
            <a:r>
              <a:rPr lang="en-US" sz="1100" spc="-5" dirty="0">
                <a:solidFill>
                  <a:schemeClr val="tx1"/>
                </a:solidFill>
                <a:effectLst/>
                <a:latin typeface="Calibri" panose="020F0502020204030204" pitchFamily="34" charset="0"/>
                <a:ea typeface="Arial MT"/>
              </a:rPr>
              <a:t> </a:t>
            </a:r>
            <a:r>
              <a:rPr lang="en-US" sz="1100" dirty="0">
                <a:solidFill>
                  <a:schemeClr val="tx1"/>
                </a:solidFill>
                <a:effectLst/>
                <a:latin typeface="Calibri" panose="020F0502020204030204" pitchFamily="34" charset="0"/>
                <a:ea typeface="Arial MT"/>
              </a:rPr>
              <a:t>in</a:t>
            </a:r>
            <a:r>
              <a:rPr lang="en-US" sz="1100" spc="-5" dirty="0">
                <a:solidFill>
                  <a:schemeClr val="tx1"/>
                </a:solidFill>
                <a:effectLst/>
                <a:latin typeface="Calibri" panose="020F0502020204030204" pitchFamily="34" charset="0"/>
                <a:ea typeface="Arial MT"/>
              </a:rPr>
              <a:t> </a:t>
            </a:r>
            <a:r>
              <a:rPr lang="en-US" sz="1100" dirty="0">
                <a:solidFill>
                  <a:schemeClr val="tx1"/>
                </a:solidFill>
                <a:effectLst/>
                <a:latin typeface="Calibri" panose="020F0502020204030204" pitchFamily="34" charset="0"/>
                <a:ea typeface="Arial MT"/>
              </a:rPr>
              <a:t>schools,</a:t>
            </a:r>
            <a:r>
              <a:rPr lang="en-US" sz="1100" spc="-20" dirty="0">
                <a:solidFill>
                  <a:schemeClr val="tx1"/>
                </a:solidFill>
                <a:effectLst/>
                <a:latin typeface="Calibri" panose="020F0502020204030204" pitchFamily="34" charset="0"/>
                <a:ea typeface="Arial MT"/>
              </a:rPr>
              <a:t> </a:t>
            </a:r>
            <a:r>
              <a:rPr lang="en-US" sz="1100" dirty="0">
                <a:solidFill>
                  <a:schemeClr val="tx1"/>
                </a:solidFill>
                <a:effectLst/>
                <a:latin typeface="Calibri" panose="020F0502020204030204" pitchFamily="34" charset="0"/>
                <a:ea typeface="Arial MT"/>
              </a:rPr>
              <a:t>improved</a:t>
            </a:r>
            <a:r>
              <a:rPr lang="en-US" sz="1100" spc="-5" dirty="0">
                <a:solidFill>
                  <a:schemeClr val="tx1"/>
                </a:solidFill>
                <a:effectLst/>
                <a:latin typeface="Calibri" panose="020F0502020204030204" pitchFamily="34" charset="0"/>
                <a:ea typeface="Arial MT"/>
              </a:rPr>
              <a:t> </a:t>
            </a:r>
            <a:r>
              <a:rPr lang="en-US" sz="1100" dirty="0">
                <a:solidFill>
                  <a:schemeClr val="tx1"/>
                </a:solidFill>
                <a:effectLst/>
                <a:latin typeface="Calibri" panose="020F0502020204030204" pitchFamily="34" charset="0"/>
                <a:ea typeface="Arial MT"/>
              </a:rPr>
              <a:t>overall</a:t>
            </a:r>
            <a:r>
              <a:rPr lang="en-US" sz="1100" spc="-40" dirty="0">
                <a:solidFill>
                  <a:schemeClr val="tx1"/>
                </a:solidFill>
                <a:effectLst/>
                <a:latin typeface="Calibri" panose="020F0502020204030204" pitchFamily="34" charset="0"/>
                <a:ea typeface="Arial MT"/>
              </a:rPr>
              <a:t> </a:t>
            </a:r>
            <a:r>
              <a:rPr lang="en-US" sz="1100" dirty="0">
                <a:solidFill>
                  <a:schemeClr val="tx1"/>
                </a:solidFill>
                <a:effectLst/>
                <a:latin typeface="Calibri" panose="020F0502020204030204" pitchFamily="34" charset="0"/>
                <a:ea typeface="Arial MT"/>
              </a:rPr>
              <a:t>child</a:t>
            </a:r>
            <a:r>
              <a:rPr lang="en-US" sz="1100" spc="-25" dirty="0">
                <a:solidFill>
                  <a:schemeClr val="tx1"/>
                </a:solidFill>
                <a:effectLst/>
                <a:latin typeface="Calibri" panose="020F0502020204030204" pitchFamily="34" charset="0"/>
                <a:ea typeface="Arial MT"/>
              </a:rPr>
              <a:t> </a:t>
            </a:r>
            <a:r>
              <a:rPr lang="en-US" sz="1100" dirty="0">
                <a:solidFill>
                  <a:schemeClr val="tx1"/>
                </a:solidFill>
                <a:effectLst/>
                <a:latin typeface="Calibri" panose="020F0502020204030204" pitchFamily="34" charset="0"/>
                <a:ea typeface="Arial MT"/>
              </a:rPr>
              <a:t>well-being,</a:t>
            </a:r>
            <a:r>
              <a:rPr lang="en-US" sz="1100" spc="-20" dirty="0">
                <a:solidFill>
                  <a:schemeClr val="tx1"/>
                </a:solidFill>
                <a:effectLst/>
                <a:latin typeface="Calibri" panose="020F0502020204030204" pitchFamily="34" charset="0"/>
                <a:ea typeface="Arial MT"/>
              </a:rPr>
              <a:t> </a:t>
            </a:r>
            <a:r>
              <a:rPr lang="en-US" sz="1100" dirty="0">
                <a:solidFill>
                  <a:schemeClr val="tx1"/>
                </a:solidFill>
                <a:effectLst/>
                <a:latin typeface="Calibri" panose="020F0502020204030204" pitchFamily="34" charset="0"/>
                <a:ea typeface="Arial MT"/>
              </a:rPr>
              <a:t>and</a:t>
            </a:r>
            <a:r>
              <a:rPr lang="en-US" sz="1100" spc="-545" dirty="0">
                <a:solidFill>
                  <a:schemeClr val="tx1"/>
                </a:solidFill>
                <a:effectLst/>
                <a:latin typeface="Calibri" panose="020F0502020204030204" pitchFamily="34" charset="0"/>
                <a:ea typeface="Arial MT"/>
              </a:rPr>
              <a:t> </a:t>
            </a:r>
            <a:r>
              <a:rPr lang="en-US" sz="1100" dirty="0">
                <a:solidFill>
                  <a:schemeClr val="tx1"/>
                </a:solidFill>
                <a:effectLst/>
                <a:latin typeface="Calibri" panose="020F0502020204030204" pitchFamily="34" charset="0"/>
                <a:ea typeface="Arial MT"/>
              </a:rPr>
              <a:t>poverty</a:t>
            </a:r>
            <a:r>
              <a:rPr lang="en-US" sz="1100" spc="-5" dirty="0">
                <a:solidFill>
                  <a:schemeClr val="tx1"/>
                </a:solidFill>
                <a:effectLst/>
                <a:latin typeface="Calibri" panose="020F0502020204030204" pitchFamily="34" charset="0"/>
                <a:ea typeface="Arial MT"/>
              </a:rPr>
              <a:t> </a:t>
            </a:r>
            <a:r>
              <a:rPr lang="en-US" sz="1100" dirty="0">
                <a:solidFill>
                  <a:schemeClr val="tx1"/>
                </a:solidFill>
                <a:effectLst/>
                <a:latin typeface="Calibri" panose="020F0502020204030204" pitchFamily="34" charset="0"/>
                <a:ea typeface="Arial MT"/>
              </a:rPr>
              <a:t>reduction.</a:t>
            </a:r>
            <a:endParaRPr lang="en-US" sz="11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27" name="Picture Placeholder 26" descr="Teacher">
            <a:extLst>
              <a:ext uri="{FF2B5EF4-FFF2-40B4-BE49-F238E27FC236}">
                <a16:creationId xmlns:a16="http://schemas.microsoft.com/office/drawing/2014/main" xmlns="" id="{EF145220-68FE-4BC3-8DF6-074CABEAC097}"/>
              </a:ext>
            </a:extLst>
          </p:cNvPr>
          <p:cNvPicPr>
            <a:picLocks noGrp="1" noChangeAspect="1"/>
          </p:cNvPicPr>
          <p:nvPr>
            <p:ph type="pic" sz="quarter" idx="45"/>
          </p:nvPr>
        </p:nvPicPr>
        <p:blipFill>
          <a:blip r:embed="rId3" cstate="screen">
            <a:extLst>
              <a:ext uri="{28A0092B-C50C-407E-A947-70E740481C1C}">
                <a14:useLocalDpi xmlns:a14="http://schemas.microsoft.com/office/drawing/2010/main" xmlns=""/>
              </a:ext>
              <a:ext uri="{96DAC541-7B7A-43D3-8B79-37D633B846F1}">
                <asvg:svgBlip xmlns:asvg="http://schemas.microsoft.com/office/drawing/2016/SVG/main" xmlns="" r:embed="rId4"/>
              </a:ext>
            </a:extLst>
          </a:blip>
          <a:srcRect/>
          <a:stretch>
            <a:fillRect/>
          </a:stretch>
        </p:blipFill>
        <p:spPr>
          <a:xfrm>
            <a:off x="771831" y="2768178"/>
            <a:ext cx="939937" cy="939937"/>
          </a:xfrm>
        </p:spPr>
      </p:pic>
      <p:sp>
        <p:nvSpPr>
          <p:cNvPr id="6" name="Text Placeholder 5">
            <a:extLst>
              <a:ext uri="{FF2B5EF4-FFF2-40B4-BE49-F238E27FC236}">
                <a16:creationId xmlns:a16="http://schemas.microsoft.com/office/drawing/2014/main" xmlns="" id="{1D5F34C1-576F-4BF7-8C9C-D507F213AE68}"/>
              </a:ext>
            </a:extLst>
          </p:cNvPr>
          <p:cNvSpPr>
            <a:spLocks noGrp="1"/>
          </p:cNvSpPr>
          <p:nvPr>
            <p:ph type="body" sz="quarter" idx="17"/>
          </p:nvPr>
        </p:nvSpPr>
        <p:spPr/>
        <p:txBody>
          <a:bodyPr>
            <a:normAutofit fontScale="92500" lnSpcReduction="20000"/>
          </a:bodyPr>
          <a:lstStyle/>
          <a:p>
            <a:r>
              <a:rPr lang="en-US" dirty="0"/>
              <a:t>Leads</a:t>
            </a:r>
          </a:p>
        </p:txBody>
      </p:sp>
      <p:sp>
        <p:nvSpPr>
          <p:cNvPr id="7" name="Text Placeholder 6">
            <a:extLst>
              <a:ext uri="{FF2B5EF4-FFF2-40B4-BE49-F238E27FC236}">
                <a16:creationId xmlns:a16="http://schemas.microsoft.com/office/drawing/2014/main" xmlns="" id="{FBE93992-F65E-48D7-971D-FA51E969BEFE}"/>
              </a:ext>
            </a:extLst>
          </p:cNvPr>
          <p:cNvSpPr>
            <a:spLocks noGrp="1"/>
          </p:cNvSpPr>
          <p:nvPr>
            <p:ph type="body" sz="quarter" idx="18"/>
          </p:nvPr>
        </p:nvSpPr>
        <p:spPr/>
        <p:txBody>
          <a:bodyPr>
            <a:noAutofit/>
          </a:bodyPr>
          <a:lstStyle/>
          <a:p>
            <a:r>
              <a:rPr lang="en-US" dirty="0">
                <a:latin typeface="Calibri" panose="020F0502020204030204" pitchFamily="34" charset="0"/>
                <a:ea typeface="Calibri" panose="020F0502020204030204" pitchFamily="34" charset="0"/>
                <a:cs typeface="Calibri" panose="020F0502020204030204" pitchFamily="34" charset="0"/>
              </a:rPr>
              <a:t>Spreading verified leads to every life is compulsory</a:t>
            </a:r>
          </a:p>
        </p:txBody>
      </p:sp>
      <p:pic>
        <p:nvPicPr>
          <p:cNvPr id="12" name="Picture Placeholder 11"/>
          <p:cNvPicPr>
            <a:picLocks noGrp="1" noChangeAspect="1"/>
          </p:cNvPicPr>
          <p:nvPr>
            <p:ph type="pic" sz="quarter" idx="47"/>
          </p:nvPr>
        </p:nvPicPr>
        <p:blipFill>
          <a:blip r:embed="rId5">
            <a:extLst>
              <a:ext uri="{28A0092B-C50C-407E-A947-70E740481C1C}">
                <a14:useLocalDpi xmlns:a14="http://schemas.microsoft.com/office/drawing/2010/main" xmlns="" val="0"/>
              </a:ext>
            </a:extLst>
          </a:blip>
          <a:srcRect l="22828" r="22828"/>
          <a:stretch>
            <a:fillRect/>
          </a:stretch>
        </p:blipFill>
        <p:spPr/>
      </p:pic>
      <p:sp>
        <p:nvSpPr>
          <p:cNvPr id="8" name="Text Placeholder 7">
            <a:extLst>
              <a:ext uri="{FF2B5EF4-FFF2-40B4-BE49-F238E27FC236}">
                <a16:creationId xmlns:a16="http://schemas.microsoft.com/office/drawing/2014/main" xmlns="" id="{8CB0B4A0-79F2-4CB5-BBB6-FEEBD8465250}"/>
              </a:ext>
            </a:extLst>
          </p:cNvPr>
          <p:cNvSpPr>
            <a:spLocks noGrp="1"/>
          </p:cNvSpPr>
          <p:nvPr>
            <p:ph type="body" sz="quarter" idx="33"/>
          </p:nvPr>
        </p:nvSpPr>
        <p:spPr/>
        <p:txBody>
          <a:bodyPr>
            <a:normAutofit fontScale="92500" lnSpcReduction="20000"/>
          </a:bodyPr>
          <a:lstStyle/>
          <a:p>
            <a:r>
              <a:rPr lang="en-US" dirty="0"/>
              <a:t>Awareness</a:t>
            </a:r>
          </a:p>
        </p:txBody>
      </p:sp>
      <p:sp>
        <p:nvSpPr>
          <p:cNvPr id="9" name="Text Placeholder 8">
            <a:extLst>
              <a:ext uri="{FF2B5EF4-FFF2-40B4-BE49-F238E27FC236}">
                <a16:creationId xmlns:a16="http://schemas.microsoft.com/office/drawing/2014/main" xmlns="" id="{66810F29-B4A6-4A97-903D-F931D52ACA7F}"/>
              </a:ext>
            </a:extLst>
          </p:cNvPr>
          <p:cNvSpPr>
            <a:spLocks noGrp="1"/>
          </p:cNvSpPr>
          <p:nvPr>
            <p:ph type="body" sz="quarter" idx="34"/>
          </p:nvPr>
        </p:nvSpPr>
        <p:spPr/>
        <p:txBody>
          <a:bodyPr>
            <a:noAutofit/>
          </a:bodyPr>
          <a:lstStyle/>
          <a:p>
            <a:r>
              <a:rPr lang="en-US" dirty="0">
                <a:latin typeface="Calibri" panose="020F0502020204030204" pitchFamily="34" charset="0"/>
                <a:ea typeface="Calibri" panose="020F0502020204030204" pitchFamily="34" charset="0"/>
                <a:cs typeface="Calibri" panose="020F0502020204030204" pitchFamily="34" charset="0"/>
              </a:rPr>
              <a:t>Spreading Awareness among  everyone</a:t>
            </a:r>
          </a:p>
        </p:txBody>
      </p:sp>
      <p:sp>
        <p:nvSpPr>
          <p:cNvPr id="10" name="Text Placeholder 9">
            <a:extLst>
              <a:ext uri="{FF2B5EF4-FFF2-40B4-BE49-F238E27FC236}">
                <a16:creationId xmlns:a16="http://schemas.microsoft.com/office/drawing/2014/main" xmlns="" id="{68053976-DF5A-4CE2-94FB-5F70C9064260}"/>
              </a:ext>
            </a:extLst>
          </p:cNvPr>
          <p:cNvSpPr>
            <a:spLocks noGrp="1"/>
          </p:cNvSpPr>
          <p:nvPr>
            <p:ph type="body" sz="quarter" idx="35"/>
          </p:nvPr>
        </p:nvSpPr>
        <p:spPr>
          <a:xfrm>
            <a:off x="4182659" y="4096512"/>
            <a:ext cx="2130859" cy="379027"/>
          </a:xfrm>
        </p:spPr>
        <p:txBody>
          <a:bodyPr>
            <a:noAutofit/>
          </a:bodyPr>
          <a:lstStyle/>
          <a:p>
            <a:r>
              <a:rPr lang="en-US" sz="1500" b="1" dirty="0">
                <a:effectLst/>
                <a:latin typeface="Gill Sans MT (Body)"/>
                <a:ea typeface="Arial MT"/>
                <a:cs typeface="Arial MT"/>
              </a:rPr>
              <a:t>Positive Outcomes</a:t>
            </a:r>
            <a:endParaRPr lang="en-US" sz="1500" b="1" dirty="0">
              <a:latin typeface="Gill Sans MT (Body)"/>
            </a:endParaRPr>
          </a:p>
        </p:txBody>
      </p:sp>
      <p:sp>
        <p:nvSpPr>
          <p:cNvPr id="3" name="Title 2">
            <a:extLst>
              <a:ext uri="{FF2B5EF4-FFF2-40B4-BE49-F238E27FC236}">
                <a16:creationId xmlns:a16="http://schemas.microsoft.com/office/drawing/2014/main" xmlns="" id="{87C2AC9A-0FD0-4DA8-99B4-C440A1D15DA4}"/>
              </a:ext>
            </a:extLst>
          </p:cNvPr>
          <p:cNvSpPr>
            <a:spLocks noGrp="1"/>
          </p:cNvSpPr>
          <p:nvPr>
            <p:ph type="ctrTitle"/>
          </p:nvPr>
        </p:nvSpPr>
        <p:spPr bwMode="gray">
          <a:xfrm>
            <a:off x="7699981" y="704089"/>
            <a:ext cx="3863221" cy="822959"/>
          </a:xfrm>
        </p:spPr>
        <p:txBody>
          <a:bodyPr>
            <a:normAutofit/>
          </a:bodyPr>
          <a:lstStyle/>
          <a:p>
            <a:r>
              <a:rPr lang="en-US" dirty="0"/>
              <a:t>Solution</a:t>
            </a:r>
          </a:p>
        </p:txBody>
      </p:sp>
      <p:sp>
        <p:nvSpPr>
          <p:cNvPr id="4" name="Subtitle 3">
            <a:extLst>
              <a:ext uri="{FF2B5EF4-FFF2-40B4-BE49-F238E27FC236}">
                <a16:creationId xmlns:a16="http://schemas.microsoft.com/office/drawing/2014/main" xmlns="" id="{F28FED25-4DDC-4D72-A54E-3E227B420317}"/>
              </a:ext>
            </a:extLst>
          </p:cNvPr>
          <p:cNvSpPr>
            <a:spLocks noGrp="1"/>
          </p:cNvSpPr>
          <p:nvPr>
            <p:ph type="subTitle" idx="1"/>
          </p:nvPr>
        </p:nvSpPr>
        <p:spPr bwMode="gray">
          <a:xfrm>
            <a:off x="7005824" y="1740116"/>
            <a:ext cx="4853943" cy="4971580"/>
          </a:xfrm>
        </p:spPr>
        <p:txBody>
          <a:bodyPr>
            <a:noAutofit/>
          </a:bodyPr>
          <a:lstStyle/>
          <a:p>
            <a:pPr marL="355600" marR="459105" algn="ctr">
              <a:spcBef>
                <a:spcPts val="1395"/>
              </a:spcBef>
              <a:spcAft>
                <a:spcPts val="0"/>
              </a:spcAft>
            </a:pPr>
            <a:r>
              <a:rPr lang="en-US" sz="1800" b="1" dirty="0">
                <a:effectLst/>
                <a:latin typeface="Arial" panose="020B0604020202020204" pitchFamily="34" charset="0"/>
                <a:ea typeface="Arial MT"/>
                <a:cs typeface="Arial MT"/>
              </a:rPr>
              <a:t>Education</a:t>
            </a:r>
            <a:r>
              <a:rPr lang="en-US" sz="1800" b="1" spc="-25" dirty="0">
                <a:effectLst/>
                <a:latin typeface="Arial" panose="020B0604020202020204" pitchFamily="34" charset="0"/>
                <a:ea typeface="Arial MT"/>
                <a:cs typeface="Arial MT"/>
              </a:rPr>
              <a:t> </a:t>
            </a:r>
            <a:r>
              <a:rPr lang="en-US" sz="1800" b="1" dirty="0">
                <a:effectLst/>
                <a:latin typeface="Arial" panose="020B0604020202020204" pitchFamily="34" charset="0"/>
                <a:ea typeface="Arial MT"/>
                <a:cs typeface="Arial MT"/>
              </a:rPr>
              <a:t>and Awareness:</a:t>
            </a:r>
            <a:r>
              <a:rPr lang="en-US" sz="1800" b="1" spc="105" dirty="0">
                <a:effectLst/>
                <a:latin typeface="Arial" panose="020B0604020202020204" pitchFamily="34" charset="0"/>
                <a:ea typeface="Arial MT"/>
                <a:cs typeface="Arial MT"/>
              </a:rPr>
              <a:t> </a:t>
            </a:r>
            <a:r>
              <a:rPr lang="en-US" sz="1800" dirty="0">
                <a:effectLst/>
                <a:latin typeface="Arial MT"/>
                <a:ea typeface="Arial MT"/>
                <a:cs typeface="Arial MT"/>
              </a:rPr>
              <a:t>Projects that prioritize</a:t>
            </a:r>
            <a:r>
              <a:rPr lang="en-US" sz="1800" spc="5" dirty="0">
                <a:effectLst/>
                <a:latin typeface="Arial MT"/>
                <a:ea typeface="Arial MT"/>
                <a:cs typeface="Arial MT"/>
              </a:rPr>
              <a:t> </a:t>
            </a:r>
            <a:r>
              <a:rPr lang="en-US" sz="1800" dirty="0">
                <a:effectLst/>
                <a:latin typeface="Arial MT"/>
                <a:ea typeface="Arial MT"/>
                <a:cs typeface="Arial MT"/>
              </a:rPr>
              <a:t>education</a:t>
            </a:r>
            <a:r>
              <a:rPr lang="en-US" sz="1800" spc="-10" dirty="0">
                <a:effectLst/>
                <a:latin typeface="Arial MT"/>
                <a:ea typeface="Arial MT"/>
                <a:cs typeface="Arial MT"/>
              </a:rPr>
              <a:t> </a:t>
            </a:r>
            <a:r>
              <a:rPr lang="en-US" sz="1800" dirty="0">
                <a:effectLst/>
                <a:latin typeface="Arial MT"/>
                <a:ea typeface="Arial MT"/>
                <a:cs typeface="Arial MT"/>
              </a:rPr>
              <a:t>as</a:t>
            </a:r>
            <a:r>
              <a:rPr lang="en-US" sz="1800" spc="-10" dirty="0">
                <a:effectLst/>
                <a:latin typeface="Arial MT"/>
                <a:ea typeface="Arial MT"/>
                <a:cs typeface="Arial MT"/>
              </a:rPr>
              <a:t> </a:t>
            </a:r>
            <a:r>
              <a:rPr lang="en-US" sz="1800" dirty="0">
                <a:effectLst/>
                <a:latin typeface="Arial MT"/>
                <a:ea typeface="Arial MT"/>
                <a:cs typeface="Arial MT"/>
              </a:rPr>
              <a:t>a</a:t>
            </a:r>
            <a:r>
              <a:rPr lang="en-US" sz="1800" spc="-5" dirty="0">
                <a:effectLst/>
                <a:latin typeface="Arial MT"/>
                <a:ea typeface="Arial MT"/>
                <a:cs typeface="Arial MT"/>
              </a:rPr>
              <a:t> </a:t>
            </a:r>
            <a:r>
              <a:rPr lang="en-US" sz="1800" dirty="0">
                <a:effectLst/>
                <a:latin typeface="Arial MT"/>
                <a:ea typeface="Arial MT"/>
                <a:cs typeface="Arial MT"/>
              </a:rPr>
              <a:t>key</a:t>
            </a:r>
            <a:r>
              <a:rPr lang="en-US" sz="1800" spc="-10" dirty="0">
                <a:effectLst/>
                <a:latin typeface="Arial MT"/>
                <a:ea typeface="Arial MT"/>
                <a:cs typeface="Arial MT"/>
              </a:rPr>
              <a:t> </a:t>
            </a:r>
            <a:r>
              <a:rPr lang="en-US" sz="1800" dirty="0">
                <a:effectLst/>
                <a:latin typeface="Arial MT"/>
                <a:ea typeface="Arial MT"/>
                <a:cs typeface="Arial MT"/>
              </a:rPr>
              <a:t>strategy</a:t>
            </a:r>
            <a:r>
              <a:rPr lang="en-US" sz="1800" spc="-10" dirty="0">
                <a:effectLst/>
                <a:latin typeface="Arial MT"/>
                <a:ea typeface="Arial MT"/>
                <a:cs typeface="Arial MT"/>
              </a:rPr>
              <a:t> </a:t>
            </a:r>
            <a:r>
              <a:rPr lang="en-US" sz="1800" dirty="0">
                <a:effectLst/>
                <a:latin typeface="Arial MT"/>
                <a:ea typeface="Arial MT"/>
                <a:cs typeface="Arial MT"/>
              </a:rPr>
              <a:t>can</a:t>
            </a:r>
            <a:r>
              <a:rPr lang="en-US" sz="1800" spc="-5" dirty="0">
                <a:effectLst/>
                <a:latin typeface="Arial MT"/>
                <a:ea typeface="Arial MT"/>
                <a:cs typeface="Arial MT"/>
              </a:rPr>
              <a:t> </a:t>
            </a:r>
            <a:r>
              <a:rPr lang="en-US" sz="1800" dirty="0">
                <a:effectLst/>
                <a:latin typeface="Arial MT"/>
                <a:ea typeface="Arial MT"/>
                <a:cs typeface="Arial MT"/>
              </a:rPr>
              <a:t>help</a:t>
            </a:r>
            <a:r>
              <a:rPr lang="en-US" sz="1800" spc="-40" dirty="0">
                <a:effectLst/>
                <a:latin typeface="Arial MT"/>
                <a:ea typeface="Arial MT"/>
                <a:cs typeface="Arial MT"/>
              </a:rPr>
              <a:t> </a:t>
            </a:r>
            <a:r>
              <a:rPr lang="en-US" sz="1800" dirty="0">
                <a:effectLst/>
                <a:latin typeface="Arial MT"/>
                <a:ea typeface="Arial MT"/>
                <a:cs typeface="Arial MT"/>
              </a:rPr>
              <a:t>children</a:t>
            </a:r>
            <a:r>
              <a:rPr lang="en-US" sz="1800" spc="-10" dirty="0">
                <a:effectLst/>
                <a:latin typeface="Arial MT"/>
                <a:ea typeface="Arial MT"/>
                <a:cs typeface="Arial MT"/>
              </a:rPr>
              <a:t> </a:t>
            </a:r>
            <a:r>
              <a:rPr lang="en-US" sz="1800" dirty="0">
                <a:effectLst/>
                <a:latin typeface="Arial MT"/>
                <a:ea typeface="Arial MT"/>
                <a:cs typeface="Arial MT"/>
              </a:rPr>
              <a:t>transition</a:t>
            </a:r>
            <a:r>
              <a:rPr lang="en-US" sz="1800" spc="-5" dirty="0">
                <a:effectLst/>
                <a:latin typeface="Arial MT"/>
                <a:ea typeface="Arial MT"/>
                <a:cs typeface="Arial MT"/>
              </a:rPr>
              <a:t> </a:t>
            </a:r>
            <a:r>
              <a:rPr lang="en-US" sz="1800" dirty="0">
                <a:effectLst/>
                <a:latin typeface="Arial MT"/>
                <a:ea typeface="Arial MT"/>
                <a:cs typeface="Arial MT"/>
              </a:rPr>
              <a:t>from</a:t>
            </a:r>
            <a:r>
              <a:rPr lang="en-US" sz="1800" spc="-540" dirty="0">
                <a:effectLst/>
                <a:latin typeface="Arial MT"/>
                <a:ea typeface="Arial MT"/>
                <a:cs typeface="Arial MT"/>
              </a:rPr>
              <a:t> </a:t>
            </a:r>
            <a:r>
              <a:rPr lang="en-US" sz="1800" dirty="0">
                <a:effectLst/>
                <a:latin typeface="Arial MT"/>
                <a:ea typeface="Arial MT"/>
                <a:cs typeface="Arial MT"/>
              </a:rPr>
              <a:t>work to school. Raising awareness about the importance of</a:t>
            </a:r>
            <a:r>
              <a:rPr lang="en-US" sz="1800" spc="5" dirty="0">
                <a:effectLst/>
                <a:latin typeface="Arial MT"/>
                <a:ea typeface="Arial MT"/>
                <a:cs typeface="Arial MT"/>
              </a:rPr>
              <a:t> </a:t>
            </a:r>
            <a:r>
              <a:rPr lang="en-US" sz="1800" dirty="0">
                <a:effectLst/>
                <a:latin typeface="Arial MT"/>
                <a:ea typeface="Arial MT"/>
                <a:cs typeface="Arial MT"/>
              </a:rPr>
              <a:t>education</a:t>
            </a:r>
            <a:r>
              <a:rPr lang="en-US" sz="1800" spc="-10" dirty="0">
                <a:effectLst/>
                <a:latin typeface="Arial MT"/>
                <a:ea typeface="Arial MT"/>
                <a:cs typeface="Arial MT"/>
              </a:rPr>
              <a:t> </a:t>
            </a:r>
            <a:r>
              <a:rPr lang="en-US" sz="1800" dirty="0">
                <a:effectLst/>
                <a:latin typeface="Arial MT"/>
                <a:ea typeface="Arial MT"/>
                <a:cs typeface="Arial MT"/>
              </a:rPr>
              <a:t>and</a:t>
            </a:r>
            <a:r>
              <a:rPr lang="en-US" sz="1800" spc="-25" dirty="0">
                <a:effectLst/>
                <a:latin typeface="Arial MT"/>
                <a:ea typeface="Arial MT"/>
                <a:cs typeface="Arial MT"/>
              </a:rPr>
              <a:t> </a:t>
            </a:r>
            <a:r>
              <a:rPr lang="en-US" sz="1800" dirty="0">
                <a:effectLst/>
                <a:latin typeface="Arial MT"/>
                <a:ea typeface="Arial MT"/>
                <a:cs typeface="Arial MT"/>
              </a:rPr>
              <a:t>the</a:t>
            </a:r>
            <a:r>
              <a:rPr lang="en-US" sz="1800" spc="240" dirty="0">
                <a:effectLst/>
                <a:latin typeface="Arial MT"/>
                <a:ea typeface="Arial MT"/>
                <a:cs typeface="Arial MT"/>
              </a:rPr>
              <a:t> </a:t>
            </a:r>
            <a:r>
              <a:rPr lang="en-US" sz="1800" dirty="0">
                <a:effectLst/>
                <a:latin typeface="Arial MT"/>
                <a:ea typeface="Arial MT"/>
                <a:cs typeface="Arial MT"/>
              </a:rPr>
              <a:t>dangers</a:t>
            </a:r>
            <a:r>
              <a:rPr lang="en-US" sz="1800" spc="-10" dirty="0">
                <a:effectLst/>
                <a:latin typeface="Arial MT"/>
                <a:ea typeface="Arial MT"/>
                <a:cs typeface="Arial MT"/>
              </a:rPr>
              <a:t> </a:t>
            </a:r>
            <a:r>
              <a:rPr lang="en-US" sz="1800" dirty="0">
                <a:effectLst/>
                <a:latin typeface="Arial MT"/>
                <a:ea typeface="Arial MT"/>
                <a:cs typeface="Arial MT"/>
              </a:rPr>
              <a:t>of</a:t>
            </a:r>
            <a:r>
              <a:rPr lang="en-US" sz="1800" spc="-5" dirty="0">
                <a:effectLst/>
                <a:latin typeface="Arial MT"/>
                <a:ea typeface="Arial MT"/>
                <a:cs typeface="Arial MT"/>
              </a:rPr>
              <a:t> </a:t>
            </a:r>
            <a:r>
              <a:rPr lang="en-US" sz="1800" dirty="0">
                <a:effectLst/>
                <a:latin typeface="Arial MT"/>
                <a:ea typeface="Arial MT"/>
                <a:cs typeface="Arial MT"/>
              </a:rPr>
              <a:t>child</a:t>
            </a:r>
            <a:r>
              <a:rPr lang="en-US" sz="1800" spc="-10" dirty="0">
                <a:effectLst/>
                <a:latin typeface="Arial MT"/>
                <a:ea typeface="Arial MT"/>
                <a:cs typeface="Arial MT"/>
              </a:rPr>
              <a:t> </a:t>
            </a:r>
            <a:r>
              <a:rPr lang="en-US" sz="1800" dirty="0">
                <a:effectLst/>
                <a:latin typeface="Arial MT"/>
                <a:ea typeface="Arial MT"/>
                <a:cs typeface="Arial MT"/>
              </a:rPr>
              <a:t>labor</a:t>
            </a:r>
            <a:r>
              <a:rPr lang="en-US" sz="1800" spc="-10" dirty="0">
                <a:effectLst/>
                <a:latin typeface="Arial MT"/>
                <a:ea typeface="Arial MT"/>
                <a:cs typeface="Arial MT"/>
              </a:rPr>
              <a:t> </a:t>
            </a:r>
            <a:r>
              <a:rPr lang="en-US" sz="1800" dirty="0">
                <a:effectLst/>
                <a:latin typeface="Arial MT"/>
                <a:ea typeface="Arial MT"/>
                <a:cs typeface="Arial MT"/>
              </a:rPr>
              <a:t>within</a:t>
            </a:r>
            <a:r>
              <a:rPr lang="en-US" sz="1800" spc="-20" dirty="0">
                <a:effectLst/>
                <a:latin typeface="Arial MT"/>
                <a:ea typeface="Arial MT"/>
                <a:cs typeface="Arial MT"/>
              </a:rPr>
              <a:t> </a:t>
            </a:r>
            <a:r>
              <a:rPr lang="en-US" sz="1800" dirty="0">
                <a:effectLst/>
                <a:latin typeface="Arial MT"/>
                <a:ea typeface="Arial MT"/>
                <a:cs typeface="Arial MT"/>
              </a:rPr>
              <a:t>communities</a:t>
            </a:r>
            <a:r>
              <a:rPr lang="en-US" sz="1800" spc="-540" dirty="0">
                <a:effectLst/>
                <a:latin typeface="Arial MT"/>
                <a:ea typeface="Arial MT"/>
                <a:cs typeface="Arial MT"/>
              </a:rPr>
              <a:t> </a:t>
            </a:r>
            <a:r>
              <a:rPr lang="en-US" sz="1800" dirty="0">
                <a:effectLst/>
                <a:latin typeface="Arial MT"/>
                <a:ea typeface="Arial MT"/>
                <a:cs typeface="Arial MT"/>
              </a:rPr>
              <a:t>is crucial.</a:t>
            </a:r>
          </a:p>
          <a:p>
            <a:pPr marL="355600" marR="459105" algn="ctr">
              <a:spcBef>
                <a:spcPts val="1395"/>
              </a:spcBef>
            </a:pPr>
            <a:r>
              <a:rPr lang="en-US" sz="1800" b="1" dirty="0">
                <a:effectLst/>
                <a:latin typeface="Arial" panose="020B0604020202020204" pitchFamily="34" charset="0"/>
                <a:ea typeface="Arial MT"/>
                <a:cs typeface="Arial MT"/>
              </a:rPr>
              <a:t>Child Protection</a:t>
            </a:r>
            <a:r>
              <a:rPr lang="en-US" sz="1800" dirty="0">
                <a:effectLst/>
                <a:latin typeface="Arial MT"/>
                <a:ea typeface="Arial MT"/>
                <a:cs typeface="Arial MT"/>
              </a:rPr>
              <a:t>: Ensuring the safety and well-being of</a:t>
            </a:r>
            <a:r>
              <a:rPr lang="en-US" sz="1800" spc="5" dirty="0">
                <a:effectLst/>
                <a:latin typeface="Arial MT"/>
                <a:ea typeface="Arial MT"/>
                <a:cs typeface="Arial MT"/>
              </a:rPr>
              <a:t> </a:t>
            </a:r>
            <a:r>
              <a:rPr lang="en-US" sz="1800" dirty="0">
                <a:effectLst/>
                <a:latin typeface="Arial MT"/>
                <a:ea typeface="Arial MT"/>
                <a:cs typeface="Arial MT"/>
              </a:rPr>
              <a:t>children is paramount. Projects should focus on removing</a:t>
            </a:r>
            <a:r>
              <a:rPr lang="en-US" sz="1800" spc="5" dirty="0">
                <a:effectLst/>
                <a:latin typeface="Arial MT"/>
                <a:ea typeface="Arial MT"/>
                <a:cs typeface="Arial MT"/>
              </a:rPr>
              <a:t> </a:t>
            </a:r>
            <a:r>
              <a:rPr lang="en-US" sz="1800" dirty="0">
                <a:effectLst/>
                <a:latin typeface="Arial MT"/>
                <a:ea typeface="Arial MT"/>
                <a:cs typeface="Arial MT"/>
              </a:rPr>
              <a:t>children</a:t>
            </a:r>
            <a:r>
              <a:rPr lang="en-US" sz="1800" spc="-15" dirty="0">
                <a:effectLst/>
                <a:latin typeface="Arial MT"/>
                <a:ea typeface="Arial MT"/>
                <a:cs typeface="Arial MT"/>
              </a:rPr>
              <a:t> </a:t>
            </a:r>
            <a:r>
              <a:rPr lang="en-US" sz="1800" dirty="0">
                <a:effectLst/>
                <a:latin typeface="Arial MT"/>
                <a:ea typeface="Arial MT"/>
                <a:cs typeface="Arial MT"/>
              </a:rPr>
              <a:t>from</a:t>
            </a:r>
            <a:r>
              <a:rPr lang="en-US" sz="1800" spc="-20" dirty="0">
                <a:effectLst/>
                <a:latin typeface="Arial MT"/>
                <a:ea typeface="Arial MT"/>
                <a:cs typeface="Arial MT"/>
              </a:rPr>
              <a:t> </a:t>
            </a:r>
            <a:r>
              <a:rPr lang="en-US" sz="1800" dirty="0">
                <a:effectLst/>
                <a:latin typeface="Arial MT"/>
                <a:ea typeface="Arial MT"/>
                <a:cs typeface="Arial MT"/>
              </a:rPr>
              <a:t>hazardous</a:t>
            </a:r>
            <a:r>
              <a:rPr lang="en-US" sz="1800" spc="-15" dirty="0">
                <a:effectLst/>
                <a:latin typeface="Arial MT"/>
                <a:ea typeface="Arial MT"/>
                <a:cs typeface="Arial MT"/>
              </a:rPr>
              <a:t> </a:t>
            </a:r>
            <a:r>
              <a:rPr lang="en-US" sz="1800" dirty="0">
                <a:effectLst/>
                <a:latin typeface="Arial MT"/>
                <a:ea typeface="Arial MT"/>
                <a:cs typeface="Arial MT"/>
              </a:rPr>
              <a:t>or</a:t>
            </a:r>
            <a:r>
              <a:rPr lang="en-US" sz="1800" spc="-20" dirty="0">
                <a:effectLst/>
                <a:latin typeface="Arial MT"/>
                <a:ea typeface="Arial MT"/>
                <a:cs typeface="Arial MT"/>
              </a:rPr>
              <a:t> </a:t>
            </a:r>
            <a:r>
              <a:rPr lang="en-US" sz="1800" dirty="0">
                <a:effectLst/>
                <a:latin typeface="Arial MT"/>
                <a:ea typeface="Arial MT"/>
                <a:cs typeface="Arial MT"/>
              </a:rPr>
              <a:t>exploitative</a:t>
            </a:r>
            <a:r>
              <a:rPr lang="en-US" sz="1800" spc="-10" dirty="0">
                <a:effectLst/>
                <a:latin typeface="Arial MT"/>
                <a:ea typeface="Arial MT"/>
                <a:cs typeface="Arial MT"/>
              </a:rPr>
              <a:t> </a:t>
            </a:r>
            <a:r>
              <a:rPr lang="en-US" sz="1800" dirty="0">
                <a:effectLst/>
                <a:latin typeface="Arial MT"/>
                <a:ea typeface="Arial MT"/>
                <a:cs typeface="Arial MT"/>
              </a:rPr>
              <a:t>work</a:t>
            </a:r>
            <a:r>
              <a:rPr lang="en-US" sz="1800" spc="-15" dirty="0">
                <a:effectLst/>
                <a:latin typeface="Arial MT"/>
                <a:ea typeface="Arial MT"/>
                <a:cs typeface="Arial MT"/>
              </a:rPr>
              <a:t> </a:t>
            </a:r>
            <a:r>
              <a:rPr lang="en-US" sz="1800" dirty="0">
                <a:effectLst/>
                <a:latin typeface="Arial MT"/>
                <a:ea typeface="Arial MT"/>
                <a:cs typeface="Arial MT"/>
              </a:rPr>
              <a:t>environments.</a:t>
            </a:r>
            <a:endParaRPr lang="en-IN" sz="1800" dirty="0">
              <a:effectLst/>
              <a:latin typeface="Arial MT"/>
              <a:ea typeface="Arial MT"/>
              <a:cs typeface="Arial MT"/>
            </a:endParaRPr>
          </a:p>
          <a:p>
            <a:pPr marL="355600" marR="459105" algn="ctr">
              <a:spcBef>
                <a:spcPts val="1395"/>
              </a:spcBef>
              <a:spcAft>
                <a:spcPts val="0"/>
              </a:spcAft>
            </a:pPr>
            <a:endParaRPr lang="en-IN" sz="1800" dirty="0">
              <a:effectLst/>
              <a:latin typeface="Arial MT"/>
              <a:ea typeface="Arial MT"/>
              <a:cs typeface="Arial MT"/>
            </a:endParaRPr>
          </a:p>
        </p:txBody>
      </p:sp>
      <p:pic>
        <p:nvPicPr>
          <p:cNvPr id="1026" name="Picture 2" descr="F:\community development project\awareness.jp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683553" y="2756885"/>
            <a:ext cx="1499106" cy="869326"/>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a:extLst>
              <a:ext uri="{FF2B5EF4-FFF2-40B4-BE49-F238E27FC236}">
                <a16:creationId xmlns:a16="http://schemas.microsoft.com/office/drawing/2014/main" xmlns="" id="{9B290C0E-8EBC-8E24-DEBA-7993FF83156B}"/>
              </a:ext>
            </a:extLst>
          </p:cNvPr>
          <p:cNvPicPr>
            <a:picLocks noChangeAspect="1"/>
          </p:cNvPicPr>
          <p:nvPr/>
        </p:nvPicPr>
        <p:blipFill>
          <a:blip r:embed="rId7"/>
          <a:stretch>
            <a:fillRect/>
          </a:stretch>
        </p:blipFill>
        <p:spPr>
          <a:xfrm>
            <a:off x="10666560" y="6343650"/>
            <a:ext cx="981075" cy="514350"/>
          </a:xfrm>
          <a:prstGeom prst="rect">
            <a:avLst/>
          </a:prstGeom>
        </p:spPr>
      </p:pic>
      <p:pic>
        <p:nvPicPr>
          <p:cNvPr id="14" name="Picture 13">
            <a:extLst>
              <a:ext uri="{FF2B5EF4-FFF2-40B4-BE49-F238E27FC236}">
                <a16:creationId xmlns:a16="http://schemas.microsoft.com/office/drawing/2014/main" xmlns="" id="{66DCC74E-0D60-5133-84BB-25C5A952BF8F}"/>
              </a:ext>
            </a:extLst>
          </p:cNvPr>
          <p:cNvPicPr>
            <a:picLocks noChangeAspect="1"/>
          </p:cNvPicPr>
          <p:nvPr/>
        </p:nvPicPr>
        <p:blipFill>
          <a:blip r:embed="rId8"/>
          <a:stretch>
            <a:fillRect/>
          </a:stretch>
        </p:blipFill>
        <p:spPr>
          <a:xfrm>
            <a:off x="5018412" y="2756885"/>
            <a:ext cx="946095" cy="946095"/>
          </a:xfrm>
          <a:prstGeom prst="rect">
            <a:avLst/>
          </a:prstGeom>
        </p:spPr>
      </p:pic>
    </p:spTree>
    <p:extLst>
      <p:ext uri="{BB962C8B-B14F-4D97-AF65-F5344CB8AC3E}">
        <p14:creationId xmlns:p14="http://schemas.microsoft.com/office/powerpoint/2010/main" xmlns="" val="337845811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11B054-7855-4114-9BCE-0130BF9C0105}"/>
              </a:ext>
            </a:extLst>
          </p:cNvPr>
          <p:cNvSpPr>
            <a:spLocks noGrp="1"/>
          </p:cNvSpPr>
          <p:nvPr>
            <p:ph type="title"/>
          </p:nvPr>
        </p:nvSpPr>
        <p:spPr>
          <a:xfrm>
            <a:off x="432000" y="322272"/>
            <a:ext cx="11329200" cy="432000"/>
          </a:xfrm>
        </p:spPr>
        <p:txBody>
          <a:bodyPr>
            <a:normAutofit fontScale="90000"/>
          </a:bodyPr>
          <a:lstStyle/>
          <a:p>
            <a:pPr marL="355600" lvl="0" algn="ctr">
              <a:spcBef>
                <a:spcPts val="300"/>
              </a:spcBef>
            </a:pPr>
            <a:r>
              <a:rPr lang="en-US" sz="1800" b="1" u="heavy" dirty="0" smtClean="0">
                <a:latin typeface="Arial" panose="020B0604020202020204" pitchFamily="34" charset="0"/>
                <a:ea typeface="Arial MT"/>
                <a:cs typeface="Arial MT"/>
              </a:rPr>
              <a:t>Teaching</a:t>
            </a:r>
            <a:r>
              <a:rPr lang="en-US" sz="1800" b="1" u="heavy" spc="-15" dirty="0" smtClean="0">
                <a:latin typeface="Arial" panose="020B0604020202020204" pitchFamily="34" charset="0"/>
                <a:ea typeface="Arial MT"/>
                <a:cs typeface="Arial MT"/>
              </a:rPr>
              <a:t> </a:t>
            </a:r>
            <a:r>
              <a:rPr lang="en-US" sz="1800" b="1" u="heavy" dirty="0" smtClean="0">
                <a:latin typeface="Arial" panose="020B0604020202020204" pitchFamily="34" charset="0"/>
                <a:ea typeface="Arial MT"/>
                <a:cs typeface="Arial MT"/>
              </a:rPr>
              <a:t>Students</a:t>
            </a:r>
            <a:r>
              <a:rPr lang="en-IN" sz="1100" dirty="0" smtClean="0">
                <a:latin typeface="Arial MT"/>
                <a:ea typeface="Arial MT"/>
                <a:cs typeface="Arial MT"/>
              </a:rPr>
              <a:t/>
            </a:r>
            <a:br>
              <a:rPr lang="en-IN" sz="1100" dirty="0" smtClean="0">
                <a:latin typeface="Arial MT"/>
                <a:ea typeface="Arial MT"/>
                <a:cs typeface="Arial MT"/>
              </a:rPr>
            </a:br>
            <a:endParaRPr lang="en-IN" sz="1800" b="1" u="sng" kern="0" dirty="0">
              <a:effectLst/>
              <a:uFill>
                <a:solidFill>
                  <a:srgbClr val="000000"/>
                </a:solidFill>
              </a:uFill>
              <a:latin typeface="Arial" panose="020B0604020202020204" pitchFamily="34" charset="0"/>
              <a:ea typeface="Arial" panose="020B0604020202020204" pitchFamily="34" charset="0"/>
            </a:endParaRPr>
          </a:p>
        </p:txBody>
      </p:sp>
      <p:pic>
        <p:nvPicPr>
          <p:cNvPr id="8" name="Picture 7" descr="C:\Users\kaifi\OneDrive\Pictures\Kaif CDP\image_1687583802036.jpg"/>
          <p:cNvPicPr/>
          <p:nvPr/>
        </p:nvPicPr>
        <p:blipFill>
          <a:blip r:embed="rId3" cstate="print"/>
          <a:srcRect/>
          <a:stretch>
            <a:fillRect/>
          </a:stretch>
        </p:blipFill>
        <p:spPr bwMode="auto">
          <a:xfrm>
            <a:off x="690881" y="944880"/>
            <a:ext cx="3332479" cy="4887807"/>
          </a:xfrm>
          <a:prstGeom prst="rect">
            <a:avLst/>
          </a:prstGeom>
          <a:noFill/>
          <a:ln w="9525">
            <a:noFill/>
            <a:miter lim="800000"/>
            <a:headEnd/>
            <a:tailEnd/>
          </a:ln>
        </p:spPr>
      </p:pic>
      <p:pic>
        <p:nvPicPr>
          <p:cNvPr id="1026" name="Picture 2" descr="image_1687409304200"/>
          <p:cNvPicPr>
            <a:picLocks noChangeAspect="1" noChangeArrowheads="1"/>
          </p:cNvPicPr>
          <p:nvPr/>
        </p:nvPicPr>
        <p:blipFill>
          <a:blip r:embed="rId4"/>
          <a:srcRect/>
          <a:stretch>
            <a:fillRect/>
          </a:stretch>
        </p:blipFill>
        <p:spPr bwMode="auto">
          <a:xfrm>
            <a:off x="8117840" y="833120"/>
            <a:ext cx="3084542" cy="4960301"/>
          </a:xfrm>
          <a:prstGeom prst="rect">
            <a:avLst/>
          </a:prstGeom>
          <a:noFill/>
          <a:ln w="9525">
            <a:noFill/>
            <a:miter lim="800000"/>
            <a:headEnd/>
            <a:tailEnd/>
          </a:ln>
        </p:spPr>
      </p:pic>
    </p:spTree>
    <p:extLst>
      <p:ext uri="{BB962C8B-B14F-4D97-AF65-F5344CB8AC3E}">
        <p14:creationId xmlns:p14="http://schemas.microsoft.com/office/powerpoint/2010/main" xmlns="" val="269096749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xmlns="" id="{3BD665AD-01A1-4FFC-8305-0A6070EA57A8}"/>
              </a:ext>
            </a:extLst>
          </p:cNvPr>
          <p:cNvSpPr>
            <a:spLocks noGrp="1"/>
          </p:cNvSpPr>
          <p:nvPr>
            <p:ph type="title"/>
          </p:nvPr>
        </p:nvSpPr>
        <p:spPr>
          <a:xfrm>
            <a:off x="2131524" y="125646"/>
            <a:ext cx="7632409" cy="1049235"/>
          </a:xfrm>
        </p:spPr>
        <p:txBody>
          <a:bodyPr/>
          <a:lstStyle/>
          <a:p>
            <a:pPr algn="ctr"/>
            <a:r>
              <a:rPr lang="en-US" dirty="0"/>
              <a:t>Project activity</a:t>
            </a:r>
          </a:p>
        </p:txBody>
      </p:sp>
      <p:pic>
        <p:nvPicPr>
          <p:cNvPr id="2" name="image6.jpeg">
            <a:extLst>
              <a:ext uri="{FF2B5EF4-FFF2-40B4-BE49-F238E27FC236}">
                <a16:creationId xmlns:a16="http://schemas.microsoft.com/office/drawing/2014/main" xmlns="" id="{2C7E5F59-E302-6C5C-354B-26A258516D39}"/>
              </a:ext>
            </a:extLst>
          </p:cNvPr>
          <p:cNvPicPr>
            <a:picLocks noChangeAspect="1"/>
          </p:cNvPicPr>
          <p:nvPr/>
        </p:nvPicPr>
        <p:blipFill>
          <a:blip r:embed="rId3" cstate="print"/>
          <a:stretch>
            <a:fillRect/>
          </a:stretch>
        </p:blipFill>
        <p:spPr>
          <a:xfrm>
            <a:off x="7244654" y="1103948"/>
            <a:ext cx="3775942" cy="4419028"/>
          </a:xfrm>
          <a:prstGeom prst="rect">
            <a:avLst/>
          </a:prstGeom>
        </p:spPr>
      </p:pic>
      <p:pic>
        <p:nvPicPr>
          <p:cNvPr id="5" name="Picture 4" descr="C:\Users\kaifi\OneDrive\Pictures\Kaif CDP\image_1688015859985.jpg"/>
          <p:cNvPicPr/>
          <p:nvPr/>
        </p:nvPicPr>
        <p:blipFill>
          <a:blip r:embed="rId4" cstate="print"/>
          <a:srcRect/>
          <a:stretch>
            <a:fillRect/>
          </a:stretch>
        </p:blipFill>
        <p:spPr bwMode="auto">
          <a:xfrm>
            <a:off x="599440" y="406400"/>
            <a:ext cx="3149600" cy="5445760"/>
          </a:xfrm>
          <a:prstGeom prst="rect">
            <a:avLst/>
          </a:prstGeom>
          <a:noFill/>
          <a:ln w="9525">
            <a:noFill/>
            <a:miter lim="800000"/>
            <a:headEnd/>
            <a:tailEnd/>
          </a:ln>
        </p:spPr>
      </p:pic>
    </p:spTree>
    <p:extLst>
      <p:ext uri="{BB962C8B-B14F-4D97-AF65-F5344CB8AC3E}">
        <p14:creationId xmlns:p14="http://schemas.microsoft.com/office/powerpoint/2010/main" xmlns="" val="182717634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xmlns="" id="{3BD665AD-01A1-4FFC-8305-0A6070EA57A8}"/>
              </a:ext>
            </a:extLst>
          </p:cNvPr>
          <p:cNvSpPr>
            <a:spLocks noGrp="1"/>
          </p:cNvSpPr>
          <p:nvPr>
            <p:ph type="title"/>
          </p:nvPr>
        </p:nvSpPr>
        <p:spPr>
          <a:xfrm>
            <a:off x="2131524" y="125646"/>
            <a:ext cx="7632409" cy="1049235"/>
          </a:xfrm>
        </p:spPr>
        <p:txBody>
          <a:bodyPr/>
          <a:lstStyle/>
          <a:p>
            <a:pPr algn="ctr"/>
            <a:r>
              <a:rPr lang="en-US" dirty="0"/>
              <a:t>Project activity</a:t>
            </a:r>
          </a:p>
        </p:txBody>
      </p:sp>
      <p:pic>
        <p:nvPicPr>
          <p:cNvPr id="3" name="image7.jpeg">
            <a:extLst>
              <a:ext uri="{FF2B5EF4-FFF2-40B4-BE49-F238E27FC236}">
                <a16:creationId xmlns:a16="http://schemas.microsoft.com/office/drawing/2014/main" xmlns="" id="{87795529-EFA7-AA44-267D-0290850B7C2D}"/>
              </a:ext>
            </a:extLst>
          </p:cNvPr>
          <p:cNvPicPr>
            <a:picLocks noChangeAspect="1"/>
          </p:cNvPicPr>
          <p:nvPr/>
        </p:nvPicPr>
        <p:blipFill>
          <a:blip r:embed="rId3" cstate="print"/>
          <a:stretch>
            <a:fillRect/>
          </a:stretch>
        </p:blipFill>
        <p:spPr>
          <a:xfrm>
            <a:off x="5904380" y="847998"/>
            <a:ext cx="4300324" cy="4712653"/>
          </a:xfrm>
          <a:prstGeom prst="rect">
            <a:avLst/>
          </a:prstGeom>
        </p:spPr>
      </p:pic>
      <p:pic>
        <p:nvPicPr>
          <p:cNvPr id="5" name="Picture 4" descr="C:\Users\kaifi\OneDrive\Pictures\Kaif CDP\image_1687497338378.jpg"/>
          <p:cNvPicPr/>
          <p:nvPr/>
        </p:nvPicPr>
        <p:blipFill>
          <a:blip r:embed="rId4" cstate="print"/>
          <a:srcRect/>
          <a:stretch>
            <a:fillRect/>
          </a:stretch>
        </p:blipFill>
        <p:spPr bwMode="auto">
          <a:xfrm>
            <a:off x="426720" y="731520"/>
            <a:ext cx="3535680" cy="5342466"/>
          </a:xfrm>
          <a:prstGeom prst="rect">
            <a:avLst/>
          </a:prstGeom>
          <a:noFill/>
          <a:ln w="9525">
            <a:noFill/>
            <a:miter lim="800000"/>
            <a:headEnd/>
            <a:tailEnd/>
          </a:ln>
        </p:spPr>
      </p:pic>
    </p:spTree>
    <p:extLst>
      <p:ext uri="{BB962C8B-B14F-4D97-AF65-F5344CB8AC3E}">
        <p14:creationId xmlns:p14="http://schemas.microsoft.com/office/powerpoint/2010/main" xmlns="" val="410307526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4342EA1-02DE-432C-B535-038F595FE8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B9686E-60BB-426D-9902-B37A45317C63}">
  <ds:schemaRefs>
    <ds:schemaRef ds:uri="http://schemas.microsoft.com/sharepoint/v3/contenttype/forms"/>
  </ds:schemaRefs>
</ds:datastoreItem>
</file>

<file path=customXml/itemProps3.xml><?xml version="1.0" encoding="utf-8"?>
<ds:datastoreItem xmlns:ds="http://schemas.openxmlformats.org/officeDocument/2006/customXml" ds:itemID="{6578E46C-0F2F-4D8F-8685-D890AF38A480}">
  <ds:schemaRef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documentManagement/types"/>
    <ds:schemaRef ds:uri="71af3243-3dd4-4a8d-8c0d-dd76da1f02a5"/>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TM10001114[[fn=Gallery]]</Template>
  <TotalTime>480</TotalTime>
  <Words>387</Words>
  <Application>Microsoft Office PowerPoint</Application>
  <PresentationFormat>Custom</PresentationFormat>
  <Paragraphs>43</Paragraphs>
  <Slides>10</Slides>
  <Notes>9</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Gallery</vt:lpstr>
      <vt:lpstr>Community development project</vt:lpstr>
      <vt:lpstr>Kaif islam 12212896 b. tech(cse) </vt:lpstr>
      <vt:lpstr>Certificate of the ngo</vt:lpstr>
      <vt:lpstr>About Us</vt:lpstr>
      <vt:lpstr>The Problems</vt:lpstr>
      <vt:lpstr>Solution</vt:lpstr>
      <vt:lpstr>Teaching Students </vt:lpstr>
      <vt:lpstr>Project activity</vt:lpstr>
      <vt:lpstr>Project activity</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development project</dc:title>
  <dc:creator>Neha .</dc:creator>
  <cp:lastModifiedBy>Kaifi Slam</cp:lastModifiedBy>
  <cp:revision>22</cp:revision>
  <dcterms:created xsi:type="dcterms:W3CDTF">2021-11-20T05:45:47Z</dcterms:created>
  <dcterms:modified xsi:type="dcterms:W3CDTF">2023-10-21T16:27:54Z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